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58" r:id="rId3"/>
    <p:sldId id="281" r:id="rId4"/>
    <p:sldId id="283" r:id="rId5"/>
    <p:sldId id="287" r:id="rId6"/>
    <p:sldId id="455" r:id="rId7"/>
    <p:sldId id="304" r:id="rId8"/>
    <p:sldId id="456" r:id="rId9"/>
    <p:sldId id="457" r:id="rId10"/>
    <p:sldId id="458" r:id="rId11"/>
    <p:sldId id="459" r:id="rId12"/>
    <p:sldId id="462" r:id="rId13"/>
    <p:sldId id="460" r:id="rId14"/>
    <p:sldId id="463" r:id="rId15"/>
    <p:sldId id="296" r:id="rId16"/>
    <p:sldId id="42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D68"/>
    <a:srgbClr val="391B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581278-1BBF-4943-859B-44437EC040CB}" v="2" dt="2024-11-26T14:58:37.821"/>
    <p1510:client id="{F5431582-D89B-4BB8-9E17-2B65347E2F1D}" v="570" dt="2024-11-26T14:46:49.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3" autoAdjust="0"/>
    <p:restoredTop sz="94660"/>
  </p:normalViewPr>
  <p:slideViewPr>
    <p:cSldViewPr snapToGrid="0">
      <p:cViewPr varScale="1">
        <p:scale>
          <a:sx n="65" d="100"/>
          <a:sy n="65" d="100"/>
        </p:scale>
        <p:origin x="96" y="91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jana POPESKA" userId="3293d1af-829d-463d-ac3d-422b2df6cd7e" providerId="ADAL" clId="{BD581278-1BBF-4943-859B-44437EC040CB}"/>
    <pc:docChg chg="undo custSel modSld">
      <pc:chgData name="Biljana POPESKA" userId="3293d1af-829d-463d-ac3d-422b2df6cd7e" providerId="ADAL" clId="{BD581278-1BBF-4943-859B-44437EC040CB}" dt="2024-11-26T15:11:32.699" v="2316" actId="255"/>
      <pc:docMkLst>
        <pc:docMk/>
      </pc:docMkLst>
      <pc:sldChg chg="modSp mod">
        <pc:chgData name="Biljana POPESKA" userId="3293d1af-829d-463d-ac3d-422b2df6cd7e" providerId="ADAL" clId="{BD581278-1BBF-4943-859B-44437EC040CB}" dt="2024-11-26T14:58:30.670" v="3" actId="14734"/>
        <pc:sldMkLst>
          <pc:docMk/>
          <pc:sldMk cId="1908258797" sldId="460"/>
        </pc:sldMkLst>
        <pc:graphicFrameChg chg="modGraphic">
          <ac:chgData name="Biljana POPESKA" userId="3293d1af-829d-463d-ac3d-422b2df6cd7e" providerId="ADAL" clId="{BD581278-1BBF-4943-859B-44437EC040CB}" dt="2024-11-26T14:58:30.670" v="3" actId="14734"/>
          <ac:graphicFrameMkLst>
            <pc:docMk/>
            <pc:sldMk cId="1908258797" sldId="460"/>
            <ac:graphicFrameMk id="2" creationId="{DE62B72D-EE47-18C0-23E0-569E957EFFA8}"/>
          </ac:graphicFrameMkLst>
        </pc:graphicFrameChg>
      </pc:sldChg>
      <pc:sldChg chg="delSp modSp mod">
        <pc:chgData name="Biljana POPESKA" userId="3293d1af-829d-463d-ac3d-422b2df6cd7e" providerId="ADAL" clId="{BD581278-1BBF-4943-859B-44437EC040CB}" dt="2024-11-26T15:11:32.699" v="2316" actId="255"/>
        <pc:sldMkLst>
          <pc:docMk/>
          <pc:sldMk cId="1473884640" sldId="463"/>
        </pc:sldMkLst>
        <pc:graphicFrameChg chg="mod modGraphic">
          <ac:chgData name="Biljana POPESKA" userId="3293d1af-829d-463d-ac3d-422b2df6cd7e" providerId="ADAL" clId="{BD581278-1BBF-4943-859B-44437EC040CB}" dt="2024-11-26T15:11:32.699" v="2316" actId="255"/>
          <ac:graphicFrameMkLst>
            <pc:docMk/>
            <pc:sldMk cId="1473884640" sldId="463"/>
            <ac:graphicFrameMk id="2" creationId="{DE62B72D-EE47-18C0-23E0-569E957EFFA8}"/>
          </ac:graphicFrameMkLst>
        </pc:graphicFrameChg>
        <pc:picChg chg="del mod">
          <ac:chgData name="Biljana POPESKA" userId="3293d1af-829d-463d-ac3d-422b2df6cd7e" providerId="ADAL" clId="{BD581278-1BBF-4943-859B-44437EC040CB}" dt="2024-11-26T15:11:16.987" v="2311" actId="478"/>
          <ac:picMkLst>
            <pc:docMk/>
            <pc:sldMk cId="1473884640" sldId="463"/>
            <ac:picMk id="18" creationId="{45500CF8-93E8-4804-DA18-7ACF5D30FF4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F817E-CFBA-46EE-ACE4-5F18E2C4F63C}"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18B243CE-AA6F-4519-8F6D-FCBAC9FB09DA}">
      <dgm:prSet phldrT="[Text]" custT="1"/>
      <dgm:spPr/>
      <dgm: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solidFill>
                <a:schemeClr val="bg1">
                  <a:lumMod val="95000"/>
                </a:schemeClr>
              </a:solidFill>
              <a:effectLst>
                <a:outerShdw blurRad="38100" dist="38100" dir="2700000" algn="tl">
                  <a:srgbClr val="000000">
                    <a:alpha val="43137"/>
                  </a:srgbClr>
                </a:outerShdw>
              </a:effectLst>
              <a:latin typeface="+mn-lt"/>
            </a:rPr>
            <a:t>Locomotor skills </a:t>
          </a:r>
          <a:r>
            <a:rPr lang="en-US" sz="1400" dirty="0">
              <a:solidFill>
                <a:schemeClr val="bg1">
                  <a:lumMod val="95000"/>
                </a:schemeClr>
              </a:solidFill>
              <a:latin typeface="+mn-lt"/>
            </a:rPr>
            <a:t>- </a:t>
          </a:r>
          <a:r>
            <a:rPr kumimoji="0" lang="en-GB" sz="1400" b="0" i="0" u="none" strike="noStrike" kern="1200" cap="none" spc="0" normalizeH="0" baseline="0" noProof="0" dirty="0">
              <a:ln>
                <a:noFill/>
              </a:ln>
              <a:solidFill>
                <a:schemeClr val="bg1">
                  <a:lumMod val="95000"/>
                </a:schemeClr>
              </a:solidFill>
              <a:effectLst/>
              <a:uLnTx/>
              <a:uFillTx/>
              <a:latin typeface="+mn-lt"/>
              <a:ea typeface="Poppins Light" panose="00000400000000000000" pitchFamily="2" charset="0"/>
              <a:cs typeface="Noto Sans Symbols"/>
            </a:rPr>
            <a:t>skills that allow the body to move from one place to another on different ways, using hands and foot as support.</a:t>
          </a:r>
          <a:endParaRPr kumimoji="0" lang="en-US" sz="1400" b="0" i="0" u="none" strike="noStrike" kern="1200" cap="none" spc="0" normalizeH="0" baseline="0" noProof="0" dirty="0">
            <a:ln>
              <a:noFill/>
            </a:ln>
            <a:solidFill>
              <a:schemeClr val="bg1">
                <a:lumMod val="95000"/>
              </a:schemeClr>
            </a:solidFill>
            <a:effectLst/>
            <a:uLnTx/>
            <a:uFillTx/>
            <a:latin typeface="+mn-lt"/>
            <a:ea typeface="Noto Sans Symbols"/>
            <a:cs typeface="Noto Sans Symbols"/>
          </a:endParaRPr>
        </a:p>
      </dgm:t>
    </dgm:pt>
    <dgm:pt modelId="{66991FF3-E370-4061-8423-817C271B7A5A}" type="parTrans" cxnId="{83956246-E397-4796-B4B5-DACFA72196E2}">
      <dgm:prSet/>
      <dgm:spPr/>
      <dgm:t>
        <a:bodyPr/>
        <a:lstStyle/>
        <a:p>
          <a:endParaRPr lang="en-US"/>
        </a:p>
      </dgm:t>
    </dgm:pt>
    <dgm:pt modelId="{3741304F-9AFC-4819-AE12-5019ED587894}" type="sibTrans" cxnId="{83956246-E397-4796-B4B5-DACFA72196E2}">
      <dgm:prSet/>
      <dgm:spPr/>
      <dgm:t>
        <a:bodyPr/>
        <a:lstStyle/>
        <a:p>
          <a:endParaRPr lang="en-US"/>
        </a:p>
      </dgm:t>
    </dgm:pt>
    <dgm:pt modelId="{2D4DF8A2-4F8A-47C4-9A85-EACE7172754A}">
      <dgm:prSet phldrT="[Text]" custT="1"/>
      <dgm:spPr/>
      <dgm:t>
        <a:bodyPr/>
        <a:lstStyle/>
        <a:p>
          <a:r>
            <a:rPr lang="en-US" sz="1400" b="1" dirty="0">
              <a:solidFill>
                <a:schemeClr val="bg1">
                  <a:lumMod val="95000"/>
                </a:schemeClr>
              </a:solidFill>
              <a:effectLst>
                <a:outerShdw blurRad="38100" dist="38100" dir="2700000" algn="tl">
                  <a:srgbClr val="000000">
                    <a:alpha val="43137"/>
                  </a:srgbClr>
                </a:outerShdw>
              </a:effectLst>
              <a:latin typeface="+mn-lt"/>
            </a:rPr>
            <a:t>Manipulative skills - </a:t>
          </a:r>
          <a:r>
            <a:rPr kumimoji="0" lang="en-GB" sz="1400" b="0" i="0" u="none" strike="noStrike" kern="1200" cap="none" spc="0" normalizeH="0" baseline="0" noProof="0" dirty="0">
              <a:ln>
                <a:noFill/>
              </a:ln>
              <a:solidFill>
                <a:schemeClr val="bg1">
                  <a:lumMod val="95000"/>
                </a:schemeClr>
              </a:solidFill>
              <a:effectLst/>
              <a:uLnTx/>
              <a:uFillTx/>
              <a:latin typeface="+mn-lt"/>
              <a:ea typeface="Poppins Light" panose="00000400000000000000" pitchFamily="2" charset="0"/>
              <a:cs typeface="Noto Sans Symbols"/>
            </a:rPr>
            <a:t>are skills related to the manipulation with objects using hand, foot, or other object and maintaining control of different objects. Manipulative skills include catching and throwing objects and launching objects. </a:t>
          </a:r>
          <a:endParaRPr lang="en-US" sz="1400" dirty="0">
            <a:solidFill>
              <a:schemeClr val="bg1">
                <a:lumMod val="95000"/>
              </a:schemeClr>
            </a:solidFill>
            <a:latin typeface="+mn-lt"/>
          </a:endParaRPr>
        </a:p>
      </dgm:t>
    </dgm:pt>
    <dgm:pt modelId="{7F649824-FCA0-4CB7-BBE3-8B9CB9D5ECCA}" type="parTrans" cxnId="{4FB5467E-D1E6-4196-8ADE-D8DC608B80DB}">
      <dgm:prSet/>
      <dgm:spPr/>
      <dgm:t>
        <a:bodyPr/>
        <a:lstStyle/>
        <a:p>
          <a:endParaRPr lang="en-US"/>
        </a:p>
      </dgm:t>
    </dgm:pt>
    <dgm:pt modelId="{1EC52014-59B4-4DDE-B28B-6B3CE879DC8B}" type="sibTrans" cxnId="{4FB5467E-D1E6-4196-8ADE-D8DC608B80DB}">
      <dgm:prSet/>
      <dgm:spPr/>
      <dgm:t>
        <a:bodyPr/>
        <a:lstStyle/>
        <a:p>
          <a:endParaRPr lang="en-US"/>
        </a:p>
      </dgm:t>
    </dgm:pt>
    <dgm:pt modelId="{2CC15504-E306-496F-AC2B-3465E38DC51C}">
      <dgm:prSet phldrT="[Text]" custT="1"/>
      <dgm:spPr/>
      <dgm:t>
        <a:bodyPr/>
        <a:lstStyle/>
        <a:p>
          <a:r>
            <a:rPr lang="en-US" sz="1400" dirty="0">
              <a:solidFill>
                <a:schemeClr val="bg1">
                  <a:lumMod val="95000"/>
                </a:schemeClr>
              </a:solidFill>
              <a:latin typeface="+mn-lt"/>
            </a:rPr>
            <a:t>Non–locomotor skills - </a:t>
          </a:r>
          <a:r>
            <a:rPr kumimoji="0" lang="en-GB" sz="1400" b="0" i="0" u="none" strike="noStrike" kern="1200" cap="none" spc="0" normalizeH="0" baseline="0" noProof="0" dirty="0">
              <a:ln>
                <a:noFill/>
              </a:ln>
              <a:solidFill>
                <a:schemeClr val="bg1">
                  <a:lumMod val="95000"/>
                </a:schemeClr>
              </a:solidFill>
              <a:effectLst/>
              <a:uLnTx/>
              <a:uFillTx/>
              <a:latin typeface="+mn-lt"/>
              <a:ea typeface="Poppins Light" panose="00000400000000000000" pitchFamily="2" charset="0"/>
              <a:cs typeface="+mn-cs"/>
            </a:rPr>
            <a:t>movements that are performed in place around the vertical axis of the body (spine) and are performed with different body part or the whole body without moving the body in the space </a:t>
          </a:r>
          <a:endParaRPr lang="en-US" sz="1400" dirty="0">
            <a:solidFill>
              <a:schemeClr val="bg1">
                <a:lumMod val="95000"/>
              </a:schemeClr>
            </a:solidFill>
            <a:latin typeface="+mn-lt"/>
          </a:endParaRPr>
        </a:p>
      </dgm:t>
    </dgm:pt>
    <dgm:pt modelId="{198A5B8C-FE9D-4F35-B1A0-1924334DFFC4}" type="parTrans" cxnId="{24DB460C-AD5B-4FC8-9C3A-8BAE358273B3}">
      <dgm:prSet/>
      <dgm:spPr/>
      <dgm:t>
        <a:bodyPr/>
        <a:lstStyle/>
        <a:p>
          <a:endParaRPr lang="en-US"/>
        </a:p>
      </dgm:t>
    </dgm:pt>
    <dgm:pt modelId="{EBF22295-CAEB-403C-BF47-40ECA0026073}" type="sibTrans" cxnId="{24DB460C-AD5B-4FC8-9C3A-8BAE358273B3}">
      <dgm:prSet/>
      <dgm:spPr/>
      <dgm:t>
        <a:bodyPr/>
        <a:lstStyle/>
        <a:p>
          <a:endParaRPr lang="en-US"/>
        </a:p>
      </dgm:t>
    </dgm:pt>
    <dgm:pt modelId="{109EBA2A-3339-4DBB-9026-48E6EDCB2A81}" type="pres">
      <dgm:prSet presAssocID="{59AF817E-CFBA-46EE-ACE4-5F18E2C4F63C}" presName="linear" presStyleCnt="0">
        <dgm:presLayoutVars>
          <dgm:dir/>
          <dgm:animLvl val="lvl"/>
          <dgm:resizeHandles val="exact"/>
        </dgm:presLayoutVars>
      </dgm:prSet>
      <dgm:spPr/>
    </dgm:pt>
    <dgm:pt modelId="{A15F0DCB-FE07-4C32-A41D-18716F13F00B}" type="pres">
      <dgm:prSet presAssocID="{18B243CE-AA6F-4519-8F6D-FCBAC9FB09DA}" presName="parentLin" presStyleCnt="0"/>
      <dgm:spPr/>
    </dgm:pt>
    <dgm:pt modelId="{96A3582B-517B-4B3A-A01E-C99A03AECAC6}" type="pres">
      <dgm:prSet presAssocID="{18B243CE-AA6F-4519-8F6D-FCBAC9FB09DA}" presName="parentLeftMargin" presStyleLbl="node1" presStyleIdx="0" presStyleCnt="3"/>
      <dgm:spPr/>
    </dgm:pt>
    <dgm:pt modelId="{9B3DAB54-BA8D-4A2D-B9EC-8AD4F9C835C0}" type="pres">
      <dgm:prSet presAssocID="{18B243CE-AA6F-4519-8F6D-FCBAC9FB09DA}" presName="parentText" presStyleLbl="node1" presStyleIdx="0" presStyleCnt="3" custScaleX="124227" custScaleY="138889" custLinFactNeighborX="-6214" custLinFactNeighborY="855">
        <dgm:presLayoutVars>
          <dgm:chMax val="0"/>
          <dgm:bulletEnabled val="1"/>
        </dgm:presLayoutVars>
      </dgm:prSet>
      <dgm:spPr/>
    </dgm:pt>
    <dgm:pt modelId="{4623F80E-5FEE-4FA7-A1AE-EB4497B259AF}" type="pres">
      <dgm:prSet presAssocID="{18B243CE-AA6F-4519-8F6D-FCBAC9FB09DA}" presName="negativeSpace" presStyleCnt="0"/>
      <dgm:spPr/>
    </dgm:pt>
    <dgm:pt modelId="{2815760F-B615-4F65-95F0-38955D07F0FC}" type="pres">
      <dgm:prSet presAssocID="{18B243CE-AA6F-4519-8F6D-FCBAC9FB09DA}" presName="childText" presStyleLbl="conFgAcc1" presStyleIdx="0" presStyleCnt="3">
        <dgm:presLayoutVars>
          <dgm:bulletEnabled val="1"/>
        </dgm:presLayoutVars>
      </dgm:prSet>
      <dgm:spPr/>
    </dgm:pt>
    <dgm:pt modelId="{C67356FB-DABA-43DA-9D28-4A2F0842DDFB}" type="pres">
      <dgm:prSet presAssocID="{3741304F-9AFC-4819-AE12-5019ED587894}" presName="spaceBetweenRectangles" presStyleCnt="0"/>
      <dgm:spPr/>
    </dgm:pt>
    <dgm:pt modelId="{A1F8C65B-1122-4CBF-9E97-C17E63BBF666}" type="pres">
      <dgm:prSet presAssocID="{2D4DF8A2-4F8A-47C4-9A85-EACE7172754A}" presName="parentLin" presStyleCnt="0"/>
      <dgm:spPr/>
    </dgm:pt>
    <dgm:pt modelId="{9623160F-A0E6-453A-874A-76CDA493E16B}" type="pres">
      <dgm:prSet presAssocID="{2D4DF8A2-4F8A-47C4-9A85-EACE7172754A}" presName="parentLeftMargin" presStyleLbl="node1" presStyleIdx="0" presStyleCnt="3"/>
      <dgm:spPr/>
    </dgm:pt>
    <dgm:pt modelId="{380BF897-65BE-496D-8093-9A1DB21BA6A0}" type="pres">
      <dgm:prSet presAssocID="{2D4DF8A2-4F8A-47C4-9A85-EACE7172754A}" presName="parentText" presStyleLbl="node1" presStyleIdx="1" presStyleCnt="3" custScaleX="124141" custScaleY="141721">
        <dgm:presLayoutVars>
          <dgm:chMax val="0"/>
          <dgm:bulletEnabled val="1"/>
        </dgm:presLayoutVars>
      </dgm:prSet>
      <dgm:spPr/>
    </dgm:pt>
    <dgm:pt modelId="{9FD730EA-4C7A-4F87-ADD4-4137A5AD2182}" type="pres">
      <dgm:prSet presAssocID="{2D4DF8A2-4F8A-47C4-9A85-EACE7172754A}" presName="negativeSpace" presStyleCnt="0"/>
      <dgm:spPr/>
    </dgm:pt>
    <dgm:pt modelId="{C906BA01-E5F9-4987-BAB4-FC20A5BD5A61}" type="pres">
      <dgm:prSet presAssocID="{2D4DF8A2-4F8A-47C4-9A85-EACE7172754A}" presName="childText" presStyleLbl="conFgAcc1" presStyleIdx="1" presStyleCnt="3">
        <dgm:presLayoutVars>
          <dgm:bulletEnabled val="1"/>
        </dgm:presLayoutVars>
      </dgm:prSet>
      <dgm:spPr/>
    </dgm:pt>
    <dgm:pt modelId="{77AED736-DD94-47DF-B9E3-00D8B21A5027}" type="pres">
      <dgm:prSet presAssocID="{1EC52014-59B4-4DDE-B28B-6B3CE879DC8B}" presName="spaceBetweenRectangles" presStyleCnt="0"/>
      <dgm:spPr/>
    </dgm:pt>
    <dgm:pt modelId="{5D6D77B1-9D48-4942-8CFC-3137BE7AF70C}" type="pres">
      <dgm:prSet presAssocID="{2CC15504-E306-496F-AC2B-3465E38DC51C}" presName="parentLin" presStyleCnt="0"/>
      <dgm:spPr/>
    </dgm:pt>
    <dgm:pt modelId="{DF1EF558-ACD8-4972-9FEF-6B8135E91761}" type="pres">
      <dgm:prSet presAssocID="{2CC15504-E306-496F-AC2B-3465E38DC51C}" presName="parentLeftMargin" presStyleLbl="node1" presStyleIdx="1" presStyleCnt="3"/>
      <dgm:spPr/>
    </dgm:pt>
    <dgm:pt modelId="{67D6BCD7-D961-464E-8270-482C0E051CC5}" type="pres">
      <dgm:prSet presAssocID="{2CC15504-E306-496F-AC2B-3465E38DC51C}" presName="parentText" presStyleLbl="node1" presStyleIdx="2" presStyleCnt="3" custScaleX="125618" custScaleY="127259">
        <dgm:presLayoutVars>
          <dgm:chMax val="0"/>
          <dgm:bulletEnabled val="1"/>
        </dgm:presLayoutVars>
      </dgm:prSet>
      <dgm:spPr/>
    </dgm:pt>
    <dgm:pt modelId="{A6B88220-B789-4C36-A7EC-69B27E56F9FF}" type="pres">
      <dgm:prSet presAssocID="{2CC15504-E306-496F-AC2B-3465E38DC51C}" presName="negativeSpace" presStyleCnt="0"/>
      <dgm:spPr/>
    </dgm:pt>
    <dgm:pt modelId="{6DD39582-A9F0-41CB-9F87-F8193235F0E2}" type="pres">
      <dgm:prSet presAssocID="{2CC15504-E306-496F-AC2B-3465E38DC51C}" presName="childText" presStyleLbl="conFgAcc1" presStyleIdx="2" presStyleCnt="3">
        <dgm:presLayoutVars>
          <dgm:bulletEnabled val="1"/>
        </dgm:presLayoutVars>
      </dgm:prSet>
      <dgm:spPr/>
    </dgm:pt>
  </dgm:ptLst>
  <dgm:cxnLst>
    <dgm:cxn modelId="{DA0BEC0B-4740-4259-B98F-66FB485903AB}" type="presOf" srcId="{18B243CE-AA6F-4519-8F6D-FCBAC9FB09DA}" destId="{96A3582B-517B-4B3A-A01E-C99A03AECAC6}" srcOrd="0" destOrd="0" presId="urn:microsoft.com/office/officeart/2005/8/layout/list1"/>
    <dgm:cxn modelId="{24DB460C-AD5B-4FC8-9C3A-8BAE358273B3}" srcId="{59AF817E-CFBA-46EE-ACE4-5F18E2C4F63C}" destId="{2CC15504-E306-496F-AC2B-3465E38DC51C}" srcOrd="2" destOrd="0" parTransId="{198A5B8C-FE9D-4F35-B1A0-1924334DFFC4}" sibTransId="{EBF22295-CAEB-403C-BF47-40ECA0026073}"/>
    <dgm:cxn modelId="{F19A5814-8CDF-4625-937F-939CE5256CF9}" type="presOf" srcId="{2D4DF8A2-4F8A-47C4-9A85-EACE7172754A}" destId="{9623160F-A0E6-453A-874A-76CDA493E16B}" srcOrd="0" destOrd="0" presId="urn:microsoft.com/office/officeart/2005/8/layout/list1"/>
    <dgm:cxn modelId="{83956246-E397-4796-B4B5-DACFA72196E2}" srcId="{59AF817E-CFBA-46EE-ACE4-5F18E2C4F63C}" destId="{18B243CE-AA6F-4519-8F6D-FCBAC9FB09DA}" srcOrd="0" destOrd="0" parTransId="{66991FF3-E370-4061-8423-817C271B7A5A}" sibTransId="{3741304F-9AFC-4819-AE12-5019ED587894}"/>
    <dgm:cxn modelId="{B0163D4C-AAF1-4F94-B690-CEEF10F2A3FE}" type="presOf" srcId="{2CC15504-E306-496F-AC2B-3465E38DC51C}" destId="{DF1EF558-ACD8-4972-9FEF-6B8135E91761}" srcOrd="0" destOrd="0" presId="urn:microsoft.com/office/officeart/2005/8/layout/list1"/>
    <dgm:cxn modelId="{4FB5467E-D1E6-4196-8ADE-D8DC608B80DB}" srcId="{59AF817E-CFBA-46EE-ACE4-5F18E2C4F63C}" destId="{2D4DF8A2-4F8A-47C4-9A85-EACE7172754A}" srcOrd="1" destOrd="0" parTransId="{7F649824-FCA0-4CB7-BBE3-8B9CB9D5ECCA}" sibTransId="{1EC52014-59B4-4DDE-B28B-6B3CE879DC8B}"/>
    <dgm:cxn modelId="{0D970E8B-C7BC-4914-9409-EA13B8118416}" type="presOf" srcId="{2D4DF8A2-4F8A-47C4-9A85-EACE7172754A}" destId="{380BF897-65BE-496D-8093-9A1DB21BA6A0}" srcOrd="1" destOrd="0" presId="urn:microsoft.com/office/officeart/2005/8/layout/list1"/>
    <dgm:cxn modelId="{A6D4F69B-E2FD-49CD-8230-F1DBCDC6C669}" type="presOf" srcId="{18B243CE-AA6F-4519-8F6D-FCBAC9FB09DA}" destId="{9B3DAB54-BA8D-4A2D-B9EC-8AD4F9C835C0}" srcOrd="1" destOrd="0" presId="urn:microsoft.com/office/officeart/2005/8/layout/list1"/>
    <dgm:cxn modelId="{85492CCA-6335-4C1E-8198-AFA1BC3CE273}" type="presOf" srcId="{59AF817E-CFBA-46EE-ACE4-5F18E2C4F63C}" destId="{109EBA2A-3339-4DBB-9026-48E6EDCB2A81}" srcOrd="0" destOrd="0" presId="urn:microsoft.com/office/officeart/2005/8/layout/list1"/>
    <dgm:cxn modelId="{EDB6C4DE-7A56-40AB-9B95-068FBC685469}" type="presOf" srcId="{2CC15504-E306-496F-AC2B-3465E38DC51C}" destId="{67D6BCD7-D961-464E-8270-482C0E051CC5}" srcOrd="1" destOrd="0" presId="urn:microsoft.com/office/officeart/2005/8/layout/list1"/>
    <dgm:cxn modelId="{A3719520-A913-4075-B7FC-9FFCDE972217}" type="presParOf" srcId="{109EBA2A-3339-4DBB-9026-48E6EDCB2A81}" destId="{A15F0DCB-FE07-4C32-A41D-18716F13F00B}" srcOrd="0" destOrd="0" presId="urn:microsoft.com/office/officeart/2005/8/layout/list1"/>
    <dgm:cxn modelId="{C0DF1D76-3A6A-4C3D-A83B-9E9B13CA3FE7}" type="presParOf" srcId="{A15F0DCB-FE07-4C32-A41D-18716F13F00B}" destId="{96A3582B-517B-4B3A-A01E-C99A03AECAC6}" srcOrd="0" destOrd="0" presId="urn:microsoft.com/office/officeart/2005/8/layout/list1"/>
    <dgm:cxn modelId="{F0773EB6-3CE2-4E56-9342-A00F6C5C3932}" type="presParOf" srcId="{A15F0DCB-FE07-4C32-A41D-18716F13F00B}" destId="{9B3DAB54-BA8D-4A2D-B9EC-8AD4F9C835C0}" srcOrd="1" destOrd="0" presId="urn:microsoft.com/office/officeart/2005/8/layout/list1"/>
    <dgm:cxn modelId="{06B9D3C9-F753-434A-B671-652B6FF4829C}" type="presParOf" srcId="{109EBA2A-3339-4DBB-9026-48E6EDCB2A81}" destId="{4623F80E-5FEE-4FA7-A1AE-EB4497B259AF}" srcOrd="1" destOrd="0" presId="urn:microsoft.com/office/officeart/2005/8/layout/list1"/>
    <dgm:cxn modelId="{50C15864-AF6D-4AD5-A455-4C19C7F9E5A7}" type="presParOf" srcId="{109EBA2A-3339-4DBB-9026-48E6EDCB2A81}" destId="{2815760F-B615-4F65-95F0-38955D07F0FC}" srcOrd="2" destOrd="0" presId="urn:microsoft.com/office/officeart/2005/8/layout/list1"/>
    <dgm:cxn modelId="{88F8466B-5A37-4029-ACDF-73E2E96CF435}" type="presParOf" srcId="{109EBA2A-3339-4DBB-9026-48E6EDCB2A81}" destId="{C67356FB-DABA-43DA-9D28-4A2F0842DDFB}" srcOrd="3" destOrd="0" presId="urn:microsoft.com/office/officeart/2005/8/layout/list1"/>
    <dgm:cxn modelId="{336FA38A-BD9A-4937-9430-0F9DA73662DE}" type="presParOf" srcId="{109EBA2A-3339-4DBB-9026-48E6EDCB2A81}" destId="{A1F8C65B-1122-4CBF-9E97-C17E63BBF666}" srcOrd="4" destOrd="0" presId="urn:microsoft.com/office/officeart/2005/8/layout/list1"/>
    <dgm:cxn modelId="{004266A8-800C-4FF5-9E25-2E5CAE8665C0}" type="presParOf" srcId="{A1F8C65B-1122-4CBF-9E97-C17E63BBF666}" destId="{9623160F-A0E6-453A-874A-76CDA493E16B}" srcOrd="0" destOrd="0" presId="urn:microsoft.com/office/officeart/2005/8/layout/list1"/>
    <dgm:cxn modelId="{FB1078BE-CB30-4FCA-A67E-DA08A74E1361}" type="presParOf" srcId="{A1F8C65B-1122-4CBF-9E97-C17E63BBF666}" destId="{380BF897-65BE-496D-8093-9A1DB21BA6A0}" srcOrd="1" destOrd="0" presId="urn:microsoft.com/office/officeart/2005/8/layout/list1"/>
    <dgm:cxn modelId="{8B247DED-4F1A-4B1B-AB14-4D8FA7B90011}" type="presParOf" srcId="{109EBA2A-3339-4DBB-9026-48E6EDCB2A81}" destId="{9FD730EA-4C7A-4F87-ADD4-4137A5AD2182}" srcOrd="5" destOrd="0" presId="urn:microsoft.com/office/officeart/2005/8/layout/list1"/>
    <dgm:cxn modelId="{E0AD2FE2-C8D5-4CDF-9228-D40BB513C416}" type="presParOf" srcId="{109EBA2A-3339-4DBB-9026-48E6EDCB2A81}" destId="{C906BA01-E5F9-4987-BAB4-FC20A5BD5A61}" srcOrd="6" destOrd="0" presId="urn:microsoft.com/office/officeart/2005/8/layout/list1"/>
    <dgm:cxn modelId="{7F2BC0B6-1237-48E4-A6A4-C7F3D64419AB}" type="presParOf" srcId="{109EBA2A-3339-4DBB-9026-48E6EDCB2A81}" destId="{77AED736-DD94-47DF-B9E3-00D8B21A5027}" srcOrd="7" destOrd="0" presId="urn:microsoft.com/office/officeart/2005/8/layout/list1"/>
    <dgm:cxn modelId="{A0F17943-EA6F-4607-AE32-A95B96F6F483}" type="presParOf" srcId="{109EBA2A-3339-4DBB-9026-48E6EDCB2A81}" destId="{5D6D77B1-9D48-4942-8CFC-3137BE7AF70C}" srcOrd="8" destOrd="0" presId="urn:microsoft.com/office/officeart/2005/8/layout/list1"/>
    <dgm:cxn modelId="{39718F38-FFBE-43DC-8909-6DD36460D0F7}" type="presParOf" srcId="{5D6D77B1-9D48-4942-8CFC-3137BE7AF70C}" destId="{DF1EF558-ACD8-4972-9FEF-6B8135E91761}" srcOrd="0" destOrd="0" presId="urn:microsoft.com/office/officeart/2005/8/layout/list1"/>
    <dgm:cxn modelId="{C5A03A68-3732-4A10-B1C8-A9DC3E3C0B8F}" type="presParOf" srcId="{5D6D77B1-9D48-4942-8CFC-3137BE7AF70C}" destId="{67D6BCD7-D961-464E-8270-482C0E051CC5}" srcOrd="1" destOrd="0" presId="urn:microsoft.com/office/officeart/2005/8/layout/list1"/>
    <dgm:cxn modelId="{AB5C402D-2B5B-4891-8C56-0AC19DF37C1B}" type="presParOf" srcId="{109EBA2A-3339-4DBB-9026-48E6EDCB2A81}" destId="{A6B88220-B789-4C36-A7EC-69B27E56F9FF}" srcOrd="9" destOrd="0" presId="urn:microsoft.com/office/officeart/2005/8/layout/list1"/>
    <dgm:cxn modelId="{4E4703E9-F269-4934-BF91-C22020CF7CCB}" type="presParOf" srcId="{109EBA2A-3339-4DBB-9026-48E6EDCB2A81}" destId="{6DD39582-A9F0-41CB-9F87-F8193235F0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23C52D-F894-4A06-95E8-41A6FA4D2D3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0970277B-D136-49C4-B288-067CA720CD41}">
      <dgm:prSet phldrT="[Text]" custT="1"/>
      <dgm:spPr/>
      <dgm:t>
        <a:bodyPr/>
        <a:lstStyle/>
        <a:p>
          <a:r>
            <a:rPr lang="en-US" sz="1600" dirty="0"/>
            <a:t>Manifestation of FMS </a:t>
          </a:r>
        </a:p>
      </dgm:t>
    </dgm:pt>
    <dgm:pt modelId="{FF0C4E01-58FF-40BD-9C3C-C1D246983B33}" type="parTrans" cxnId="{543BC61F-EB8E-48B1-8B11-B084E74F44F5}">
      <dgm:prSet/>
      <dgm:spPr/>
      <dgm:t>
        <a:bodyPr/>
        <a:lstStyle/>
        <a:p>
          <a:endParaRPr lang="en-US"/>
        </a:p>
      </dgm:t>
    </dgm:pt>
    <dgm:pt modelId="{9D0D4444-675F-4E13-B2F6-5B204AED78D1}" type="sibTrans" cxnId="{543BC61F-EB8E-48B1-8B11-B084E74F44F5}">
      <dgm:prSet/>
      <dgm:spPr>
        <a:solidFill>
          <a:schemeClr val="bg1"/>
        </a:solidFill>
      </dgm:spPr>
      <dgm:t>
        <a:bodyPr/>
        <a:lstStyle/>
        <a:p>
          <a:endParaRPr lang="en-US"/>
        </a:p>
      </dgm:t>
    </dgm:pt>
    <dgm:pt modelId="{E54AC147-634C-41DF-A468-1231C15D573E}">
      <dgm:prSet phldrT="[Text]" custT="1"/>
      <dgm:spPr/>
      <dgm:t>
        <a:bodyPr/>
        <a:lstStyle/>
        <a:p>
          <a:pPr algn="just"/>
          <a:r>
            <a:rPr lang="en-US" sz="1400" b="0" dirty="0">
              <a:solidFill>
                <a:srgbClr val="002060"/>
              </a:solidFill>
            </a:rPr>
            <a:t>Fundamental movements are manifested in different periods of child development. </a:t>
          </a:r>
        </a:p>
      </dgm:t>
    </dgm:pt>
    <dgm:pt modelId="{FD17FD1D-EDD9-4A41-B8B1-114D2168DF27}" type="parTrans" cxnId="{DED84C01-BEBC-466D-A9B2-F33987B4BA99}">
      <dgm:prSet/>
      <dgm:spPr/>
      <dgm:t>
        <a:bodyPr/>
        <a:lstStyle/>
        <a:p>
          <a:endParaRPr lang="en-US"/>
        </a:p>
      </dgm:t>
    </dgm:pt>
    <dgm:pt modelId="{FA4F75F7-4219-4B56-B874-2EAF7DB392A1}" type="sibTrans" cxnId="{DED84C01-BEBC-466D-A9B2-F33987B4BA99}">
      <dgm:prSet/>
      <dgm:spPr/>
      <dgm:t>
        <a:bodyPr/>
        <a:lstStyle/>
        <a:p>
          <a:endParaRPr lang="en-US"/>
        </a:p>
      </dgm:t>
    </dgm:pt>
    <dgm:pt modelId="{EA0F2FB7-FA75-4EFF-9FFD-172AFE2F13C4}">
      <dgm:prSet phldrT="[Text]" custT="1"/>
      <dgm:spPr/>
      <dgm:t>
        <a:bodyPr/>
        <a:lstStyle/>
        <a:p>
          <a:r>
            <a:rPr lang="en-US" sz="1600" dirty="0"/>
            <a:t>Development of FMS</a:t>
          </a:r>
        </a:p>
      </dgm:t>
    </dgm:pt>
    <dgm:pt modelId="{2CD6FAEE-6E14-4928-8AFA-0431BFDDC9D3}" type="parTrans" cxnId="{EB949B72-6A52-48B3-AD21-CDF497A012D3}">
      <dgm:prSet/>
      <dgm:spPr/>
      <dgm:t>
        <a:bodyPr/>
        <a:lstStyle/>
        <a:p>
          <a:endParaRPr lang="en-US"/>
        </a:p>
      </dgm:t>
    </dgm:pt>
    <dgm:pt modelId="{F73E0260-37B2-4B56-B104-B4EB3353B19B}" type="sibTrans" cxnId="{EB949B72-6A52-48B3-AD21-CDF497A012D3}">
      <dgm:prSet/>
      <dgm:spPr/>
      <dgm:t>
        <a:bodyPr/>
        <a:lstStyle/>
        <a:p>
          <a:endParaRPr lang="en-US"/>
        </a:p>
      </dgm:t>
    </dgm:pt>
    <dgm:pt modelId="{CD039424-5EFA-4B4A-9927-B5BEC53B1B6D}">
      <dgm:prSet phldrT="[Text]" custT="1"/>
      <dgm:spPr/>
      <dgm:t>
        <a:bodyPr/>
        <a:lstStyle/>
        <a:p>
          <a:endParaRPr lang="en-US" sz="1000" dirty="0"/>
        </a:p>
      </dgm:t>
    </dgm:pt>
    <dgm:pt modelId="{F2420C14-FA69-41CB-997B-28B5B67D5CF9}" type="parTrans" cxnId="{D68CD393-CDD1-466B-8F1C-CAA6B0D670C0}">
      <dgm:prSet/>
      <dgm:spPr/>
      <dgm:t>
        <a:bodyPr/>
        <a:lstStyle/>
        <a:p>
          <a:endParaRPr lang="en-US"/>
        </a:p>
      </dgm:t>
    </dgm:pt>
    <dgm:pt modelId="{E20B3FCB-3426-4C09-84FC-DEC96B510475}" type="sibTrans" cxnId="{D68CD393-CDD1-466B-8F1C-CAA6B0D670C0}">
      <dgm:prSet/>
      <dgm:spPr/>
      <dgm:t>
        <a:bodyPr/>
        <a:lstStyle/>
        <a:p>
          <a:endParaRPr lang="en-US"/>
        </a:p>
      </dgm:t>
    </dgm:pt>
    <dgm:pt modelId="{C3992A85-E701-4FC2-B3DE-CCD413EEB863}">
      <dgm:prSet phldrT="[Text]" custT="1"/>
      <dgm:spPr/>
      <dgm:t>
        <a:bodyPr/>
        <a:lstStyle/>
        <a:p>
          <a:pPr algn="just"/>
          <a:r>
            <a:rPr lang="en-US" sz="1400" b="0" dirty="0">
              <a:solidFill>
                <a:srgbClr val="002060"/>
              </a:solidFill>
            </a:rPr>
            <a:t>Their manifestation is determined by the level of development of CNS and individual tempo of development. Regarding the tempo of development, a manifestation of FMS happens always in the same order of manifestation (walking will always manifest before running; standing will always manifest before jumping).</a:t>
          </a:r>
        </a:p>
      </dgm:t>
    </dgm:pt>
    <dgm:pt modelId="{95ACEB60-68F3-404D-AA2C-51869E234640}" type="parTrans" cxnId="{6A21D7E6-E325-40D2-98DC-51607A820737}">
      <dgm:prSet/>
      <dgm:spPr/>
      <dgm:t>
        <a:bodyPr/>
        <a:lstStyle/>
        <a:p>
          <a:endParaRPr lang="en-US"/>
        </a:p>
      </dgm:t>
    </dgm:pt>
    <dgm:pt modelId="{DD657456-7288-4CCF-A759-862B9D2914C4}" type="sibTrans" cxnId="{6A21D7E6-E325-40D2-98DC-51607A820737}">
      <dgm:prSet/>
      <dgm:spPr/>
      <dgm:t>
        <a:bodyPr/>
        <a:lstStyle/>
        <a:p>
          <a:endParaRPr lang="en-US"/>
        </a:p>
      </dgm:t>
    </dgm:pt>
    <dgm:pt modelId="{47281B54-BAD3-47B2-A700-38A72903C1A5}">
      <dgm:prSet phldrT="[Text]" custT="1"/>
      <dgm:spPr/>
      <dgm:t>
        <a:bodyPr/>
        <a:lstStyle/>
        <a:p>
          <a:pPr algn="l"/>
          <a:endParaRPr lang="en-US" sz="1200" dirty="0">
            <a:solidFill>
              <a:srgbClr val="002060"/>
            </a:solidFill>
          </a:endParaRPr>
        </a:p>
      </dgm:t>
    </dgm:pt>
    <dgm:pt modelId="{23A6489F-6F3F-4545-938E-5C3FE460D63F}" type="parTrans" cxnId="{1A36FAB0-92C7-4096-BF52-6C83895A98EC}">
      <dgm:prSet/>
      <dgm:spPr/>
      <dgm:t>
        <a:bodyPr/>
        <a:lstStyle/>
        <a:p>
          <a:endParaRPr lang="en-US"/>
        </a:p>
      </dgm:t>
    </dgm:pt>
    <dgm:pt modelId="{A4C4846F-03AD-42D3-B706-0F6F693C5DE9}" type="sibTrans" cxnId="{1A36FAB0-92C7-4096-BF52-6C83895A98EC}">
      <dgm:prSet/>
      <dgm:spPr/>
      <dgm:t>
        <a:bodyPr/>
        <a:lstStyle/>
        <a:p>
          <a:endParaRPr lang="en-US"/>
        </a:p>
      </dgm:t>
    </dgm:pt>
    <dgm:pt modelId="{8434F7A2-F1B6-476A-8D2F-493F058BB986}">
      <dgm:prSet phldrT="[Text]" custT="1"/>
      <dgm:spPr/>
      <dgm:t>
        <a:bodyPr/>
        <a:lstStyle/>
        <a:p>
          <a:pPr algn="just"/>
          <a:r>
            <a:rPr lang="en-US" sz="1400" b="0" dirty="0">
              <a:solidFill>
                <a:srgbClr val="002060"/>
              </a:solidFill>
            </a:rPr>
            <a:t>Well-developed fundamental skills facilitate the process of learning elements in specific sports and provide the possibility for greater success in sports. </a:t>
          </a:r>
        </a:p>
      </dgm:t>
    </dgm:pt>
    <dgm:pt modelId="{5B4E818E-9A7E-45BC-ABF7-D0F723026867}" type="parTrans" cxnId="{7E179DB3-E3F2-4763-878D-F808606F23B6}">
      <dgm:prSet/>
      <dgm:spPr/>
      <dgm:t>
        <a:bodyPr/>
        <a:lstStyle/>
        <a:p>
          <a:endParaRPr lang="en-US"/>
        </a:p>
      </dgm:t>
    </dgm:pt>
    <dgm:pt modelId="{58847654-3625-4D82-8C3D-B1DC01D3CD88}" type="sibTrans" cxnId="{7E179DB3-E3F2-4763-878D-F808606F23B6}">
      <dgm:prSet/>
      <dgm:spPr/>
      <dgm:t>
        <a:bodyPr/>
        <a:lstStyle/>
        <a:p>
          <a:endParaRPr lang="en-US"/>
        </a:p>
      </dgm:t>
    </dgm:pt>
    <dgm:pt modelId="{9C0AB5E7-5FCD-47FB-B061-3E175257C1D6}" type="pres">
      <dgm:prSet presAssocID="{F423C52D-F894-4A06-95E8-41A6FA4D2D31}" presName="Name0" presStyleCnt="0">
        <dgm:presLayoutVars>
          <dgm:dir/>
          <dgm:animLvl val="lvl"/>
          <dgm:resizeHandles val="exact"/>
        </dgm:presLayoutVars>
      </dgm:prSet>
      <dgm:spPr/>
    </dgm:pt>
    <dgm:pt modelId="{62E4203A-B40A-4F53-8B4A-9B7208EFDF35}" type="pres">
      <dgm:prSet presAssocID="{F423C52D-F894-4A06-95E8-41A6FA4D2D31}" presName="tSp" presStyleCnt="0"/>
      <dgm:spPr/>
    </dgm:pt>
    <dgm:pt modelId="{94C6012D-1DF2-4CAE-8E4D-190672DD729C}" type="pres">
      <dgm:prSet presAssocID="{F423C52D-F894-4A06-95E8-41A6FA4D2D31}" presName="bSp" presStyleCnt="0"/>
      <dgm:spPr/>
    </dgm:pt>
    <dgm:pt modelId="{BF6DEA9D-B2D3-40AF-B468-2912CE4520EE}" type="pres">
      <dgm:prSet presAssocID="{F423C52D-F894-4A06-95E8-41A6FA4D2D31}" presName="process" presStyleCnt="0"/>
      <dgm:spPr/>
    </dgm:pt>
    <dgm:pt modelId="{FD07F4B7-0558-44DB-A767-74AB9CF6F4B3}" type="pres">
      <dgm:prSet presAssocID="{0970277B-D136-49C4-B288-067CA720CD41}" presName="composite1" presStyleCnt="0"/>
      <dgm:spPr/>
    </dgm:pt>
    <dgm:pt modelId="{F829152D-01A0-45D9-8876-3719C7E15E2E}" type="pres">
      <dgm:prSet presAssocID="{0970277B-D136-49C4-B288-067CA720CD41}" presName="dummyNode1" presStyleLbl="node1" presStyleIdx="0" presStyleCnt="2"/>
      <dgm:spPr/>
    </dgm:pt>
    <dgm:pt modelId="{62E502ED-1BCD-4FA8-86BB-143C3EC375E2}" type="pres">
      <dgm:prSet presAssocID="{0970277B-D136-49C4-B288-067CA720CD41}" presName="childNode1" presStyleLbl="bgAcc1" presStyleIdx="0" presStyleCnt="2" custScaleX="415244" custScaleY="222270" custLinFactNeighborX="-1002" custLinFactNeighborY="2430">
        <dgm:presLayoutVars>
          <dgm:bulletEnabled val="1"/>
        </dgm:presLayoutVars>
      </dgm:prSet>
      <dgm:spPr/>
    </dgm:pt>
    <dgm:pt modelId="{3F778230-CA54-402B-9857-FD806D1611B3}" type="pres">
      <dgm:prSet presAssocID="{0970277B-D136-49C4-B288-067CA720CD41}" presName="childNode1tx" presStyleLbl="bgAcc1" presStyleIdx="0" presStyleCnt="2">
        <dgm:presLayoutVars>
          <dgm:bulletEnabled val="1"/>
        </dgm:presLayoutVars>
      </dgm:prSet>
      <dgm:spPr/>
    </dgm:pt>
    <dgm:pt modelId="{A37165C2-F045-469B-8164-5B31F0376641}" type="pres">
      <dgm:prSet presAssocID="{0970277B-D136-49C4-B288-067CA720CD41}" presName="parentNode1" presStyleLbl="node1" presStyleIdx="0" presStyleCnt="2" custScaleX="186865" custScaleY="87149" custLinFactX="18073" custLinFactY="55584" custLinFactNeighborX="100000" custLinFactNeighborY="100000">
        <dgm:presLayoutVars>
          <dgm:chMax val="1"/>
          <dgm:bulletEnabled val="1"/>
        </dgm:presLayoutVars>
      </dgm:prSet>
      <dgm:spPr/>
    </dgm:pt>
    <dgm:pt modelId="{864338D4-A0B0-4374-A37B-C766C12F0FFC}" type="pres">
      <dgm:prSet presAssocID="{0970277B-D136-49C4-B288-067CA720CD41}" presName="connSite1" presStyleCnt="0"/>
      <dgm:spPr/>
    </dgm:pt>
    <dgm:pt modelId="{7FB8A94C-5E70-4D2B-A61E-12345DB54375}" type="pres">
      <dgm:prSet presAssocID="{9D0D4444-675F-4E13-B2F6-5B204AED78D1}" presName="Name9" presStyleLbl="sibTrans2D1" presStyleIdx="0" presStyleCnt="1" custLinFactNeighborX="5414" custLinFactNeighborY="21839"/>
      <dgm:spPr/>
    </dgm:pt>
    <dgm:pt modelId="{CDD75811-079A-4653-AF19-E3E2AA1A3FE7}" type="pres">
      <dgm:prSet presAssocID="{EA0F2FB7-FA75-4EFF-9FFD-172AFE2F13C4}" presName="composite2" presStyleCnt="0"/>
      <dgm:spPr/>
    </dgm:pt>
    <dgm:pt modelId="{29184ED1-D1DD-4213-A184-EE87415E26FE}" type="pres">
      <dgm:prSet presAssocID="{EA0F2FB7-FA75-4EFF-9FFD-172AFE2F13C4}" presName="dummyNode2" presStyleLbl="node1" presStyleIdx="0" presStyleCnt="2"/>
      <dgm:spPr/>
    </dgm:pt>
    <dgm:pt modelId="{CA2E6833-E985-4487-8CF9-7D0B158D5779}" type="pres">
      <dgm:prSet presAssocID="{EA0F2FB7-FA75-4EFF-9FFD-172AFE2F13C4}" presName="childNode2" presStyleLbl="bgAcc1" presStyleIdx="1" presStyleCnt="2" custScaleX="446890" custScaleY="224165" custLinFactNeighborX="-14023" custLinFactNeighborY="8545">
        <dgm:presLayoutVars>
          <dgm:bulletEnabled val="1"/>
        </dgm:presLayoutVars>
      </dgm:prSet>
      <dgm:spPr/>
    </dgm:pt>
    <dgm:pt modelId="{BADA467E-90B0-4B3A-898E-666A17853389}" type="pres">
      <dgm:prSet presAssocID="{EA0F2FB7-FA75-4EFF-9FFD-172AFE2F13C4}" presName="childNode2tx" presStyleLbl="bgAcc1" presStyleIdx="1" presStyleCnt="2">
        <dgm:presLayoutVars>
          <dgm:bulletEnabled val="1"/>
        </dgm:presLayoutVars>
      </dgm:prSet>
      <dgm:spPr/>
    </dgm:pt>
    <dgm:pt modelId="{1629C118-983A-49AA-9E06-909965A2F17E}" type="pres">
      <dgm:prSet presAssocID="{EA0F2FB7-FA75-4EFF-9FFD-172AFE2F13C4}" presName="parentNode2" presStyleLbl="node1" presStyleIdx="1" presStyleCnt="2" custScaleX="191556" custScaleY="83797" custLinFactX="-68249" custLinFactY="200000" custLinFactNeighborX="-100000" custLinFactNeighborY="213461">
        <dgm:presLayoutVars>
          <dgm:chMax val="0"/>
          <dgm:bulletEnabled val="1"/>
        </dgm:presLayoutVars>
      </dgm:prSet>
      <dgm:spPr/>
    </dgm:pt>
    <dgm:pt modelId="{53010A26-4792-456C-9DD6-F75997A3DD6A}" type="pres">
      <dgm:prSet presAssocID="{EA0F2FB7-FA75-4EFF-9FFD-172AFE2F13C4}" presName="connSite2" presStyleCnt="0"/>
      <dgm:spPr/>
    </dgm:pt>
  </dgm:ptLst>
  <dgm:cxnLst>
    <dgm:cxn modelId="{DED84C01-BEBC-466D-A9B2-F33987B4BA99}" srcId="{0970277B-D136-49C4-B288-067CA720CD41}" destId="{E54AC147-634C-41DF-A468-1231C15D573E}" srcOrd="0" destOrd="0" parTransId="{FD17FD1D-EDD9-4A41-B8B1-114D2168DF27}" sibTransId="{FA4F75F7-4219-4B56-B874-2EAF7DB392A1}"/>
    <dgm:cxn modelId="{543BC61F-EB8E-48B1-8B11-B084E74F44F5}" srcId="{F423C52D-F894-4A06-95E8-41A6FA4D2D31}" destId="{0970277B-D136-49C4-B288-067CA720CD41}" srcOrd="0" destOrd="0" parTransId="{FF0C4E01-58FF-40BD-9C3C-C1D246983B33}" sibTransId="{9D0D4444-675F-4E13-B2F6-5B204AED78D1}"/>
    <dgm:cxn modelId="{CBE1AB25-EF68-42F9-B943-2497B890B802}" type="presOf" srcId="{9D0D4444-675F-4E13-B2F6-5B204AED78D1}" destId="{7FB8A94C-5E70-4D2B-A61E-12345DB54375}" srcOrd="0" destOrd="0" presId="urn:microsoft.com/office/officeart/2005/8/layout/hProcess4"/>
    <dgm:cxn modelId="{035EC542-F6B9-469B-AA07-A1931D5CCDA8}" type="presOf" srcId="{47281B54-BAD3-47B2-A700-38A72903C1A5}" destId="{3F778230-CA54-402B-9857-FD806D1611B3}" srcOrd="1" destOrd="3" presId="urn:microsoft.com/office/officeart/2005/8/layout/hProcess4"/>
    <dgm:cxn modelId="{B32A8969-F399-48CA-ACAE-50C7B23B763E}" type="presOf" srcId="{47281B54-BAD3-47B2-A700-38A72903C1A5}" destId="{62E502ED-1BCD-4FA8-86BB-143C3EC375E2}" srcOrd="0" destOrd="3" presId="urn:microsoft.com/office/officeart/2005/8/layout/hProcess4"/>
    <dgm:cxn modelId="{EB949B72-6A52-48B3-AD21-CDF497A012D3}" srcId="{F423C52D-F894-4A06-95E8-41A6FA4D2D31}" destId="{EA0F2FB7-FA75-4EFF-9FFD-172AFE2F13C4}" srcOrd="1" destOrd="0" parTransId="{2CD6FAEE-6E14-4928-8AFA-0431BFDDC9D3}" sibTransId="{F73E0260-37B2-4B56-B104-B4EB3353B19B}"/>
    <dgm:cxn modelId="{D6AC1473-EA64-42BB-AFFA-F9F8C29C299E}" type="presOf" srcId="{0970277B-D136-49C4-B288-067CA720CD41}" destId="{A37165C2-F045-469B-8164-5B31F0376641}" srcOrd="0" destOrd="0" presId="urn:microsoft.com/office/officeart/2005/8/layout/hProcess4"/>
    <dgm:cxn modelId="{95C83B73-5470-4370-8656-AC5351D2C1CD}" type="presOf" srcId="{CD039424-5EFA-4B4A-9927-B5BEC53B1B6D}" destId="{BADA467E-90B0-4B3A-898E-666A17853389}" srcOrd="1" destOrd="0" presId="urn:microsoft.com/office/officeart/2005/8/layout/hProcess4"/>
    <dgm:cxn modelId="{28C51559-CC14-49AE-860F-95DAA2BC8979}" type="presOf" srcId="{E54AC147-634C-41DF-A468-1231C15D573E}" destId="{62E502ED-1BCD-4FA8-86BB-143C3EC375E2}" srcOrd="0" destOrd="0" presId="urn:microsoft.com/office/officeart/2005/8/layout/hProcess4"/>
    <dgm:cxn modelId="{D68CD393-CDD1-466B-8F1C-CAA6B0D670C0}" srcId="{EA0F2FB7-FA75-4EFF-9FFD-172AFE2F13C4}" destId="{CD039424-5EFA-4B4A-9927-B5BEC53B1B6D}" srcOrd="0" destOrd="0" parTransId="{F2420C14-FA69-41CB-997B-28B5B67D5CF9}" sibTransId="{E20B3FCB-3426-4C09-84FC-DEC96B510475}"/>
    <dgm:cxn modelId="{E1B1EAA6-FB72-4AD1-9058-BF5C42599995}" type="presOf" srcId="{EA0F2FB7-FA75-4EFF-9FFD-172AFE2F13C4}" destId="{1629C118-983A-49AA-9E06-909965A2F17E}" srcOrd="0" destOrd="0" presId="urn:microsoft.com/office/officeart/2005/8/layout/hProcess4"/>
    <dgm:cxn modelId="{DE3DDCA7-8EBD-4371-A96A-CEBAAB9608F6}" type="presOf" srcId="{E54AC147-634C-41DF-A468-1231C15D573E}" destId="{3F778230-CA54-402B-9857-FD806D1611B3}" srcOrd="1" destOrd="0" presId="urn:microsoft.com/office/officeart/2005/8/layout/hProcess4"/>
    <dgm:cxn modelId="{1A36FAB0-92C7-4096-BF52-6C83895A98EC}" srcId="{0970277B-D136-49C4-B288-067CA720CD41}" destId="{47281B54-BAD3-47B2-A700-38A72903C1A5}" srcOrd="3" destOrd="0" parTransId="{23A6489F-6F3F-4545-938E-5C3FE460D63F}" sibTransId="{A4C4846F-03AD-42D3-B706-0F6F693C5DE9}"/>
    <dgm:cxn modelId="{7E179DB3-E3F2-4763-878D-F808606F23B6}" srcId="{0970277B-D136-49C4-B288-067CA720CD41}" destId="{8434F7A2-F1B6-476A-8D2F-493F058BB986}" srcOrd="2" destOrd="0" parTransId="{5B4E818E-9A7E-45BC-ABF7-D0F723026867}" sibTransId="{58847654-3625-4D82-8C3D-B1DC01D3CD88}"/>
    <dgm:cxn modelId="{07BECAC0-389C-40FA-8CA5-A023BF230FE8}" type="presOf" srcId="{8434F7A2-F1B6-476A-8D2F-493F058BB986}" destId="{3F778230-CA54-402B-9857-FD806D1611B3}" srcOrd="1" destOrd="2" presId="urn:microsoft.com/office/officeart/2005/8/layout/hProcess4"/>
    <dgm:cxn modelId="{3F60F4C0-87A9-4A63-BD56-12235510B25B}" type="presOf" srcId="{F423C52D-F894-4A06-95E8-41A6FA4D2D31}" destId="{9C0AB5E7-5FCD-47FB-B061-3E175257C1D6}" srcOrd="0" destOrd="0" presId="urn:microsoft.com/office/officeart/2005/8/layout/hProcess4"/>
    <dgm:cxn modelId="{44880FC3-280E-43BB-AD0E-CC5EB70FD32B}" type="presOf" srcId="{C3992A85-E701-4FC2-B3DE-CCD413EEB863}" destId="{3F778230-CA54-402B-9857-FD806D1611B3}" srcOrd="1" destOrd="1" presId="urn:microsoft.com/office/officeart/2005/8/layout/hProcess4"/>
    <dgm:cxn modelId="{8DDCA6DC-ED46-405E-A08A-313CE1429905}" type="presOf" srcId="{CD039424-5EFA-4B4A-9927-B5BEC53B1B6D}" destId="{CA2E6833-E985-4487-8CF9-7D0B158D5779}" srcOrd="0" destOrd="0" presId="urn:microsoft.com/office/officeart/2005/8/layout/hProcess4"/>
    <dgm:cxn modelId="{7D8276DE-720C-42F4-B707-B62286B6B06E}" type="presOf" srcId="{8434F7A2-F1B6-476A-8D2F-493F058BB986}" destId="{62E502ED-1BCD-4FA8-86BB-143C3EC375E2}" srcOrd="0" destOrd="2" presId="urn:microsoft.com/office/officeart/2005/8/layout/hProcess4"/>
    <dgm:cxn modelId="{6A21D7E6-E325-40D2-98DC-51607A820737}" srcId="{0970277B-D136-49C4-B288-067CA720CD41}" destId="{C3992A85-E701-4FC2-B3DE-CCD413EEB863}" srcOrd="1" destOrd="0" parTransId="{95ACEB60-68F3-404D-AA2C-51869E234640}" sibTransId="{DD657456-7288-4CCF-A759-862B9D2914C4}"/>
    <dgm:cxn modelId="{C51268FD-D118-4E8B-881E-FA88A2C330D2}" type="presOf" srcId="{C3992A85-E701-4FC2-B3DE-CCD413EEB863}" destId="{62E502ED-1BCD-4FA8-86BB-143C3EC375E2}" srcOrd="0" destOrd="1" presId="urn:microsoft.com/office/officeart/2005/8/layout/hProcess4"/>
    <dgm:cxn modelId="{2579046D-45ED-4550-AC16-C999CBBC07CF}" type="presParOf" srcId="{9C0AB5E7-5FCD-47FB-B061-3E175257C1D6}" destId="{62E4203A-B40A-4F53-8B4A-9B7208EFDF35}" srcOrd="0" destOrd="0" presId="urn:microsoft.com/office/officeart/2005/8/layout/hProcess4"/>
    <dgm:cxn modelId="{644F73A4-40FE-4D8E-B235-6999C400B992}" type="presParOf" srcId="{9C0AB5E7-5FCD-47FB-B061-3E175257C1D6}" destId="{94C6012D-1DF2-4CAE-8E4D-190672DD729C}" srcOrd="1" destOrd="0" presId="urn:microsoft.com/office/officeart/2005/8/layout/hProcess4"/>
    <dgm:cxn modelId="{2A130862-4E1B-4EB7-BB72-908C173DBC7D}" type="presParOf" srcId="{9C0AB5E7-5FCD-47FB-B061-3E175257C1D6}" destId="{BF6DEA9D-B2D3-40AF-B468-2912CE4520EE}" srcOrd="2" destOrd="0" presId="urn:microsoft.com/office/officeart/2005/8/layout/hProcess4"/>
    <dgm:cxn modelId="{65561E60-8E24-4A11-9B27-7C5CA7626B01}" type="presParOf" srcId="{BF6DEA9D-B2D3-40AF-B468-2912CE4520EE}" destId="{FD07F4B7-0558-44DB-A767-74AB9CF6F4B3}" srcOrd="0" destOrd="0" presId="urn:microsoft.com/office/officeart/2005/8/layout/hProcess4"/>
    <dgm:cxn modelId="{82C0E12A-63D5-4CCC-BE0C-CD09FB09A125}" type="presParOf" srcId="{FD07F4B7-0558-44DB-A767-74AB9CF6F4B3}" destId="{F829152D-01A0-45D9-8876-3719C7E15E2E}" srcOrd="0" destOrd="0" presId="urn:microsoft.com/office/officeart/2005/8/layout/hProcess4"/>
    <dgm:cxn modelId="{CA0D6EBA-D4DB-4907-A894-801E98C595C4}" type="presParOf" srcId="{FD07F4B7-0558-44DB-A767-74AB9CF6F4B3}" destId="{62E502ED-1BCD-4FA8-86BB-143C3EC375E2}" srcOrd="1" destOrd="0" presId="urn:microsoft.com/office/officeart/2005/8/layout/hProcess4"/>
    <dgm:cxn modelId="{20B12996-54AD-44DF-B3B5-AE03FCE220A1}" type="presParOf" srcId="{FD07F4B7-0558-44DB-A767-74AB9CF6F4B3}" destId="{3F778230-CA54-402B-9857-FD806D1611B3}" srcOrd="2" destOrd="0" presId="urn:microsoft.com/office/officeart/2005/8/layout/hProcess4"/>
    <dgm:cxn modelId="{6191E98F-DBAC-4F34-BCEE-05C7CA0F16CF}" type="presParOf" srcId="{FD07F4B7-0558-44DB-A767-74AB9CF6F4B3}" destId="{A37165C2-F045-469B-8164-5B31F0376641}" srcOrd="3" destOrd="0" presId="urn:microsoft.com/office/officeart/2005/8/layout/hProcess4"/>
    <dgm:cxn modelId="{48A0F823-278D-4563-9490-3F8D2C824522}" type="presParOf" srcId="{FD07F4B7-0558-44DB-A767-74AB9CF6F4B3}" destId="{864338D4-A0B0-4374-A37B-C766C12F0FFC}" srcOrd="4" destOrd="0" presId="urn:microsoft.com/office/officeart/2005/8/layout/hProcess4"/>
    <dgm:cxn modelId="{78325617-B10B-4739-B989-5CE8C2FFA636}" type="presParOf" srcId="{BF6DEA9D-B2D3-40AF-B468-2912CE4520EE}" destId="{7FB8A94C-5E70-4D2B-A61E-12345DB54375}" srcOrd="1" destOrd="0" presId="urn:microsoft.com/office/officeart/2005/8/layout/hProcess4"/>
    <dgm:cxn modelId="{62E46AA3-22C4-48F2-9654-97EE97FDAC94}" type="presParOf" srcId="{BF6DEA9D-B2D3-40AF-B468-2912CE4520EE}" destId="{CDD75811-079A-4653-AF19-E3E2AA1A3FE7}" srcOrd="2" destOrd="0" presId="urn:microsoft.com/office/officeart/2005/8/layout/hProcess4"/>
    <dgm:cxn modelId="{D49E6FCE-0B46-4B38-B644-235C233E1E06}" type="presParOf" srcId="{CDD75811-079A-4653-AF19-E3E2AA1A3FE7}" destId="{29184ED1-D1DD-4213-A184-EE87415E26FE}" srcOrd="0" destOrd="0" presId="urn:microsoft.com/office/officeart/2005/8/layout/hProcess4"/>
    <dgm:cxn modelId="{2D06055B-A9D9-4FE8-8C36-47D50F3ECB1D}" type="presParOf" srcId="{CDD75811-079A-4653-AF19-E3E2AA1A3FE7}" destId="{CA2E6833-E985-4487-8CF9-7D0B158D5779}" srcOrd="1" destOrd="0" presId="urn:microsoft.com/office/officeart/2005/8/layout/hProcess4"/>
    <dgm:cxn modelId="{9455FB71-78EA-49B4-A842-E0FE31752339}" type="presParOf" srcId="{CDD75811-079A-4653-AF19-E3E2AA1A3FE7}" destId="{BADA467E-90B0-4B3A-898E-666A17853389}" srcOrd="2" destOrd="0" presId="urn:microsoft.com/office/officeart/2005/8/layout/hProcess4"/>
    <dgm:cxn modelId="{DD8CCB5A-60F3-4ECA-9F0B-2C37D6EC1B53}" type="presParOf" srcId="{CDD75811-079A-4653-AF19-E3E2AA1A3FE7}" destId="{1629C118-983A-49AA-9E06-909965A2F17E}" srcOrd="3" destOrd="0" presId="urn:microsoft.com/office/officeart/2005/8/layout/hProcess4"/>
    <dgm:cxn modelId="{530B8848-6561-4904-8A22-EFFE27F44FDE}" type="presParOf" srcId="{CDD75811-079A-4653-AF19-E3E2AA1A3FE7}" destId="{53010A26-4792-456C-9DD6-F75997A3DD6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5760F-B615-4F65-95F0-38955D07F0FC}">
      <dsp:nvSpPr>
        <dsp:cNvPr id="0" name=""/>
        <dsp:cNvSpPr/>
      </dsp:nvSpPr>
      <dsp:spPr>
        <a:xfrm>
          <a:off x="0" y="658376"/>
          <a:ext cx="8940801" cy="60480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3DAB54-BA8D-4A2D-B9EC-8AD4F9C835C0}">
      <dsp:nvSpPr>
        <dsp:cNvPr id="0" name=""/>
        <dsp:cNvSpPr/>
      </dsp:nvSpPr>
      <dsp:spPr>
        <a:xfrm>
          <a:off x="419260" y="34673"/>
          <a:ext cx="7774822" cy="98400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559" tIns="0" rIns="236559" bIns="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US" sz="1400" b="1" dirty="0">
              <a:solidFill>
                <a:schemeClr val="bg1">
                  <a:lumMod val="95000"/>
                </a:schemeClr>
              </a:solidFill>
              <a:effectLst>
                <a:outerShdw blurRad="38100" dist="38100" dir="2700000" algn="tl">
                  <a:srgbClr val="000000">
                    <a:alpha val="43137"/>
                  </a:srgbClr>
                </a:outerShdw>
              </a:effectLst>
              <a:latin typeface="+mn-lt"/>
            </a:rPr>
            <a:t>Locomotor skills </a:t>
          </a:r>
          <a:r>
            <a:rPr lang="en-US" sz="1400" dirty="0">
              <a:solidFill>
                <a:schemeClr val="bg1">
                  <a:lumMod val="95000"/>
                </a:schemeClr>
              </a:solidFill>
              <a:latin typeface="+mn-lt"/>
            </a:rPr>
            <a:t>- </a:t>
          </a:r>
          <a:r>
            <a:rPr kumimoji="0" lang="en-GB" sz="1400" b="0" i="0" u="none" strike="noStrike" kern="1200" cap="none" spc="0" normalizeH="0" baseline="0" noProof="0" dirty="0">
              <a:ln>
                <a:noFill/>
              </a:ln>
              <a:solidFill>
                <a:schemeClr val="bg1">
                  <a:lumMod val="95000"/>
                </a:schemeClr>
              </a:solidFill>
              <a:effectLst/>
              <a:uLnTx/>
              <a:uFillTx/>
              <a:latin typeface="+mn-lt"/>
              <a:ea typeface="Poppins Light" panose="00000400000000000000" pitchFamily="2" charset="0"/>
              <a:cs typeface="Noto Sans Symbols"/>
            </a:rPr>
            <a:t>skills that allow the body to move from one place to another on different ways, using hands and foot as support.</a:t>
          </a:r>
          <a:endParaRPr kumimoji="0" lang="en-US" sz="1400" b="0" i="0" u="none" strike="noStrike" kern="1200" cap="none" spc="0" normalizeH="0" baseline="0" noProof="0" dirty="0">
            <a:ln>
              <a:noFill/>
            </a:ln>
            <a:solidFill>
              <a:schemeClr val="bg1">
                <a:lumMod val="95000"/>
              </a:schemeClr>
            </a:solidFill>
            <a:effectLst/>
            <a:uLnTx/>
            <a:uFillTx/>
            <a:latin typeface="+mn-lt"/>
            <a:ea typeface="Noto Sans Symbols"/>
            <a:cs typeface="Noto Sans Symbols"/>
          </a:endParaRPr>
        </a:p>
      </dsp:txBody>
      <dsp:txXfrm>
        <a:off x="467295" y="82708"/>
        <a:ext cx="7678752" cy="887930"/>
      </dsp:txXfrm>
    </dsp:sp>
    <dsp:sp modelId="{C906BA01-E5F9-4987-BAB4-FC20A5BD5A61}">
      <dsp:nvSpPr>
        <dsp:cNvPr id="0" name=""/>
        <dsp:cNvSpPr/>
      </dsp:nvSpPr>
      <dsp:spPr>
        <a:xfrm>
          <a:off x="0" y="2042601"/>
          <a:ext cx="8940801" cy="604800"/>
        </a:xfrm>
        <a:prstGeom prst="rect">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BF897-65BE-496D-8093-9A1DB21BA6A0}">
      <dsp:nvSpPr>
        <dsp:cNvPr id="0" name=""/>
        <dsp:cNvSpPr/>
      </dsp:nvSpPr>
      <dsp:spPr>
        <a:xfrm>
          <a:off x="447040" y="1392776"/>
          <a:ext cx="7769439" cy="1004064"/>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559" tIns="0" rIns="236559" bIns="0" numCol="1" spcCol="1270" anchor="ctr" anchorCtr="0">
          <a:noAutofit/>
        </a:bodyPr>
        <a:lstStyle/>
        <a:p>
          <a:pPr marL="0" lvl="0" indent="0" algn="l" defTabSz="622300">
            <a:lnSpc>
              <a:spcPct val="90000"/>
            </a:lnSpc>
            <a:spcBef>
              <a:spcPct val="0"/>
            </a:spcBef>
            <a:spcAft>
              <a:spcPct val="35000"/>
            </a:spcAft>
            <a:buNone/>
          </a:pPr>
          <a:r>
            <a:rPr lang="en-US" sz="1400" b="1" dirty="0">
              <a:solidFill>
                <a:schemeClr val="bg1">
                  <a:lumMod val="95000"/>
                </a:schemeClr>
              </a:solidFill>
              <a:effectLst>
                <a:outerShdw blurRad="38100" dist="38100" dir="2700000" algn="tl">
                  <a:srgbClr val="000000">
                    <a:alpha val="43137"/>
                  </a:srgbClr>
                </a:outerShdw>
              </a:effectLst>
              <a:latin typeface="+mn-lt"/>
            </a:rPr>
            <a:t>Manipulative skills - </a:t>
          </a:r>
          <a:r>
            <a:rPr kumimoji="0" lang="en-GB" sz="1400" b="0" i="0" u="none" strike="noStrike" kern="1200" cap="none" spc="0" normalizeH="0" baseline="0" noProof="0" dirty="0">
              <a:ln>
                <a:noFill/>
              </a:ln>
              <a:solidFill>
                <a:schemeClr val="bg1">
                  <a:lumMod val="95000"/>
                </a:schemeClr>
              </a:solidFill>
              <a:effectLst/>
              <a:uLnTx/>
              <a:uFillTx/>
              <a:latin typeface="+mn-lt"/>
              <a:ea typeface="Poppins Light" panose="00000400000000000000" pitchFamily="2" charset="0"/>
              <a:cs typeface="Noto Sans Symbols"/>
            </a:rPr>
            <a:t>are skills related to the manipulation with objects using hand, foot, or other object and maintaining control of different objects. Manipulative skills include catching and throwing objects and launching objects. </a:t>
          </a:r>
          <a:endParaRPr lang="en-US" sz="1400" dirty="0">
            <a:solidFill>
              <a:schemeClr val="bg1">
                <a:lumMod val="95000"/>
              </a:schemeClr>
            </a:solidFill>
            <a:latin typeface="+mn-lt"/>
          </a:endParaRPr>
        </a:p>
      </dsp:txBody>
      <dsp:txXfrm>
        <a:off x="496054" y="1441790"/>
        <a:ext cx="7671411" cy="906036"/>
      </dsp:txXfrm>
    </dsp:sp>
    <dsp:sp modelId="{6DD39582-A9F0-41CB-9F87-F8193235F0E2}">
      <dsp:nvSpPr>
        <dsp:cNvPr id="0" name=""/>
        <dsp:cNvSpPr/>
      </dsp:nvSpPr>
      <dsp:spPr>
        <a:xfrm>
          <a:off x="0" y="3324366"/>
          <a:ext cx="8940801" cy="604800"/>
        </a:xfrm>
        <a:prstGeom prst="rect">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D6BCD7-D961-464E-8270-482C0E051CC5}">
      <dsp:nvSpPr>
        <dsp:cNvPr id="0" name=""/>
        <dsp:cNvSpPr/>
      </dsp:nvSpPr>
      <dsp:spPr>
        <a:xfrm>
          <a:off x="447040" y="2777001"/>
          <a:ext cx="7861878" cy="901604"/>
        </a:xfrm>
        <a:prstGeom prst="round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559" tIns="0" rIns="236559" bIns="0" numCol="1" spcCol="1270" anchor="ctr" anchorCtr="0">
          <a:noAutofit/>
        </a:bodyPr>
        <a:lstStyle/>
        <a:p>
          <a:pPr marL="0" lvl="0" indent="0" algn="l" defTabSz="622300">
            <a:lnSpc>
              <a:spcPct val="90000"/>
            </a:lnSpc>
            <a:spcBef>
              <a:spcPct val="0"/>
            </a:spcBef>
            <a:spcAft>
              <a:spcPct val="35000"/>
            </a:spcAft>
            <a:buNone/>
          </a:pPr>
          <a:r>
            <a:rPr lang="en-US" sz="1400" dirty="0">
              <a:solidFill>
                <a:schemeClr val="bg1">
                  <a:lumMod val="95000"/>
                </a:schemeClr>
              </a:solidFill>
              <a:latin typeface="+mn-lt"/>
            </a:rPr>
            <a:t>Non–locomotor skills - </a:t>
          </a:r>
          <a:r>
            <a:rPr kumimoji="0" lang="en-GB" sz="1400" b="0" i="0" u="none" strike="noStrike" kern="1200" cap="none" spc="0" normalizeH="0" baseline="0" noProof="0" dirty="0">
              <a:ln>
                <a:noFill/>
              </a:ln>
              <a:solidFill>
                <a:schemeClr val="bg1">
                  <a:lumMod val="95000"/>
                </a:schemeClr>
              </a:solidFill>
              <a:effectLst/>
              <a:uLnTx/>
              <a:uFillTx/>
              <a:latin typeface="+mn-lt"/>
              <a:ea typeface="Poppins Light" panose="00000400000000000000" pitchFamily="2" charset="0"/>
              <a:cs typeface="+mn-cs"/>
            </a:rPr>
            <a:t>movements that are performed in place around the vertical axis of the body (spine) and are performed with different body part or the whole body without moving the body in the space </a:t>
          </a:r>
          <a:endParaRPr lang="en-US" sz="1400" dirty="0">
            <a:solidFill>
              <a:schemeClr val="bg1">
                <a:lumMod val="95000"/>
              </a:schemeClr>
            </a:solidFill>
            <a:latin typeface="+mn-lt"/>
          </a:endParaRPr>
        </a:p>
      </dsp:txBody>
      <dsp:txXfrm>
        <a:off x="491053" y="2821014"/>
        <a:ext cx="7773852" cy="81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502ED-1BCD-4FA8-86BB-143C3EC375E2}">
      <dsp:nvSpPr>
        <dsp:cNvPr id="0" name=""/>
        <dsp:cNvSpPr/>
      </dsp:nvSpPr>
      <dsp:spPr>
        <a:xfrm>
          <a:off x="0" y="301325"/>
          <a:ext cx="5511120" cy="2433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n-US" sz="1400" b="0" kern="1200" dirty="0">
              <a:solidFill>
                <a:srgbClr val="002060"/>
              </a:solidFill>
            </a:rPr>
            <a:t>Fundamental movements are manifested in different periods of child development. </a:t>
          </a:r>
        </a:p>
        <a:p>
          <a:pPr marL="114300" lvl="1" indent="-114300" algn="just" defTabSz="622300">
            <a:lnSpc>
              <a:spcPct val="90000"/>
            </a:lnSpc>
            <a:spcBef>
              <a:spcPct val="0"/>
            </a:spcBef>
            <a:spcAft>
              <a:spcPct val="15000"/>
            </a:spcAft>
            <a:buChar char="•"/>
          </a:pPr>
          <a:r>
            <a:rPr lang="en-US" sz="1400" b="0" kern="1200" dirty="0">
              <a:solidFill>
                <a:srgbClr val="002060"/>
              </a:solidFill>
            </a:rPr>
            <a:t>Their manifestation is determined by the level of development of CNS and individual tempo of development. Regarding the tempo of development, a manifestation of FMS happens always in the same order of manifestation (walking will always manifest before running; standing will always manifest before jumping).</a:t>
          </a:r>
        </a:p>
        <a:p>
          <a:pPr marL="114300" lvl="1" indent="-114300" algn="just" defTabSz="622300">
            <a:lnSpc>
              <a:spcPct val="90000"/>
            </a:lnSpc>
            <a:spcBef>
              <a:spcPct val="0"/>
            </a:spcBef>
            <a:spcAft>
              <a:spcPct val="15000"/>
            </a:spcAft>
            <a:buChar char="•"/>
          </a:pPr>
          <a:r>
            <a:rPr lang="en-US" sz="1400" b="0" kern="1200" dirty="0">
              <a:solidFill>
                <a:srgbClr val="002060"/>
              </a:solidFill>
            </a:rPr>
            <a:t>Well-developed fundamental skills facilitate the process of learning elements in specific sports and provide the possibility for greater success in sports. </a:t>
          </a:r>
        </a:p>
        <a:p>
          <a:pPr marL="114300" lvl="1" indent="-114300" algn="l" defTabSz="533400">
            <a:lnSpc>
              <a:spcPct val="90000"/>
            </a:lnSpc>
            <a:spcBef>
              <a:spcPct val="0"/>
            </a:spcBef>
            <a:spcAft>
              <a:spcPct val="15000"/>
            </a:spcAft>
            <a:buChar char="•"/>
          </a:pPr>
          <a:endParaRPr lang="en-US" sz="1200" kern="1200" dirty="0">
            <a:solidFill>
              <a:srgbClr val="002060"/>
            </a:solidFill>
          </a:endParaRPr>
        </a:p>
      </dsp:txBody>
      <dsp:txXfrm>
        <a:off x="55993" y="357318"/>
        <a:ext cx="5399134" cy="1799741"/>
      </dsp:txXfrm>
    </dsp:sp>
    <dsp:sp modelId="{7FB8A94C-5E70-4D2B-A61E-12345DB54375}">
      <dsp:nvSpPr>
        <dsp:cNvPr id="0" name=""/>
        <dsp:cNvSpPr/>
      </dsp:nvSpPr>
      <dsp:spPr>
        <a:xfrm>
          <a:off x="4037704" y="124579"/>
          <a:ext cx="4942982" cy="4942982"/>
        </a:xfrm>
        <a:prstGeom prst="leftCircularArrow">
          <a:avLst>
            <a:gd name="adj1" fmla="val 1892"/>
            <a:gd name="adj2" fmla="val 226121"/>
            <a:gd name="adj3" fmla="val 1502389"/>
            <a:gd name="adj4" fmla="val 8525247"/>
            <a:gd name="adj5" fmla="val 2207"/>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A37165C2-F045-469B-8164-5B31F0376641}">
      <dsp:nvSpPr>
        <dsp:cNvPr id="0" name=""/>
        <dsp:cNvSpPr/>
      </dsp:nvSpPr>
      <dsp:spPr>
        <a:xfrm>
          <a:off x="3269379" y="2564093"/>
          <a:ext cx="2204509" cy="4088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Manifestation of FMS </a:t>
          </a:r>
        </a:p>
      </dsp:txBody>
      <dsp:txXfrm>
        <a:off x="3281354" y="2576068"/>
        <a:ext cx="2180559" cy="384901"/>
      </dsp:txXfrm>
    </dsp:sp>
    <dsp:sp modelId="{CA2E6833-E985-4487-8CF9-7D0B158D5779}">
      <dsp:nvSpPr>
        <dsp:cNvPr id="0" name=""/>
        <dsp:cNvSpPr/>
      </dsp:nvSpPr>
      <dsp:spPr>
        <a:xfrm>
          <a:off x="5772283" y="357892"/>
          <a:ext cx="5931126" cy="24538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dsp:txBody>
      <dsp:txXfrm>
        <a:off x="5828753" y="940187"/>
        <a:ext cx="5818186" cy="1815085"/>
      </dsp:txXfrm>
    </dsp:sp>
    <dsp:sp modelId="{1629C118-983A-49AA-9E06-909965A2F17E}">
      <dsp:nvSpPr>
        <dsp:cNvPr id="0" name=""/>
        <dsp:cNvSpPr/>
      </dsp:nvSpPr>
      <dsp:spPr>
        <a:xfrm>
          <a:off x="6030343" y="2589431"/>
          <a:ext cx="2259850" cy="393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Development of FMS</a:t>
          </a:r>
        </a:p>
      </dsp:txBody>
      <dsp:txXfrm>
        <a:off x="6041857" y="2600945"/>
        <a:ext cx="2236822" cy="37009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F41369-F4CF-95FB-C2F5-B73116D9F9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8558149E-BCEF-38ED-BE8C-CDCF5341CF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C3393B-DD71-41C3-8404-FD3F444C0A17}" type="datetimeFigureOut">
              <a:rPr lang="en-IE" smtClean="0"/>
              <a:t>28/11/2024</a:t>
            </a:fld>
            <a:endParaRPr lang="en-IE"/>
          </a:p>
        </p:txBody>
      </p:sp>
      <p:sp>
        <p:nvSpPr>
          <p:cNvPr id="4" name="Footer Placeholder 3">
            <a:extLst>
              <a:ext uri="{FF2B5EF4-FFF2-40B4-BE49-F238E27FC236}">
                <a16:creationId xmlns:a16="http://schemas.microsoft.com/office/drawing/2014/main" id="{2D607DDD-BF64-7AEF-F048-D032C0F962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4A861F53-3AF1-E4EA-0BDF-91B02C379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E236D8-30E2-4032-8C0A-28CF1D4968D5}" type="slidenum">
              <a:rPr lang="en-IE" smtClean="0"/>
              <a:t>‹Nr.›</a:t>
            </a:fld>
            <a:endParaRPr lang="en-IE"/>
          </a:p>
        </p:txBody>
      </p:sp>
    </p:spTree>
    <p:extLst>
      <p:ext uri="{BB962C8B-B14F-4D97-AF65-F5344CB8AC3E}">
        <p14:creationId xmlns:p14="http://schemas.microsoft.com/office/powerpoint/2010/main" val="189859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E9371-FFB6-E449-B7C3-AD50729FADEE}" type="datetimeFigureOut">
              <a:rPr lang="de-DE" smtClean="0"/>
              <a:t>28.11.2024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337E4-DAF6-8E40-BD47-0D8B83E555A4}" type="slidenum">
              <a:rPr lang="de-DE" smtClean="0"/>
              <a:t>‹Nr.›</a:t>
            </a:fld>
            <a:endParaRPr lang="de-DE"/>
          </a:p>
        </p:txBody>
      </p:sp>
    </p:spTree>
    <p:extLst>
      <p:ext uri="{BB962C8B-B14F-4D97-AF65-F5344CB8AC3E}">
        <p14:creationId xmlns:p14="http://schemas.microsoft.com/office/powerpoint/2010/main" val="374827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9B0A-66F6-1A5D-7709-FC3D0D8A2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7E745EF-3CBE-D387-4C71-BDD0B73227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C8D4D6D-6BDF-C3F6-73EC-1AF06800F3EF}"/>
              </a:ext>
            </a:extLst>
          </p:cNvPr>
          <p:cNvSpPr>
            <a:spLocks noGrp="1"/>
          </p:cNvSpPr>
          <p:nvPr>
            <p:ph type="dt" sz="half" idx="10"/>
          </p:nvPr>
        </p:nvSpPr>
        <p:spPr/>
        <p:txBody>
          <a:bodyPr/>
          <a:lstStyle/>
          <a:p>
            <a:fld id="{4C1F6880-7EF8-4DC5-9F94-1FDEE347759E}" type="datetimeFigureOut">
              <a:rPr lang="en-IE" smtClean="0"/>
              <a:t>28/11/2024</a:t>
            </a:fld>
            <a:endParaRPr lang="en-IE"/>
          </a:p>
        </p:txBody>
      </p:sp>
      <p:sp>
        <p:nvSpPr>
          <p:cNvPr id="5" name="Footer Placeholder 4">
            <a:extLst>
              <a:ext uri="{FF2B5EF4-FFF2-40B4-BE49-F238E27FC236}">
                <a16:creationId xmlns:a16="http://schemas.microsoft.com/office/drawing/2014/main" id="{82491649-900F-C409-CB44-99F38AB25B4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43CFE0F-6171-FD31-6C22-C2FDC79CD1B0}"/>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146702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B731-D664-F475-58EB-0923E588506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CFF0D4D-4BA0-B27A-9031-7596EF6BB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409D6D7-1E10-10D6-8C14-BDD9B02838CB}"/>
              </a:ext>
            </a:extLst>
          </p:cNvPr>
          <p:cNvSpPr>
            <a:spLocks noGrp="1"/>
          </p:cNvSpPr>
          <p:nvPr>
            <p:ph type="dt" sz="half" idx="10"/>
          </p:nvPr>
        </p:nvSpPr>
        <p:spPr/>
        <p:txBody>
          <a:bodyPr/>
          <a:lstStyle/>
          <a:p>
            <a:fld id="{4C1F6880-7EF8-4DC5-9F94-1FDEE347759E}" type="datetimeFigureOut">
              <a:rPr lang="en-IE" smtClean="0"/>
              <a:t>28/11/2024</a:t>
            </a:fld>
            <a:endParaRPr lang="en-IE"/>
          </a:p>
        </p:txBody>
      </p:sp>
      <p:sp>
        <p:nvSpPr>
          <p:cNvPr id="5" name="Footer Placeholder 4">
            <a:extLst>
              <a:ext uri="{FF2B5EF4-FFF2-40B4-BE49-F238E27FC236}">
                <a16:creationId xmlns:a16="http://schemas.microsoft.com/office/drawing/2014/main" id="{0A2462A2-7944-71D5-1001-71A14B4B0BA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FF98C8F-223E-75D2-BF2C-4988802FBDEE}"/>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224438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B938B-2BDD-F186-0B0B-8B262FF551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D7C19EB-5E0D-AA70-7968-9D051D335C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1B40D26-2491-0CEB-FC06-6C8723962CE0}"/>
              </a:ext>
            </a:extLst>
          </p:cNvPr>
          <p:cNvSpPr>
            <a:spLocks noGrp="1"/>
          </p:cNvSpPr>
          <p:nvPr>
            <p:ph type="dt" sz="half" idx="10"/>
          </p:nvPr>
        </p:nvSpPr>
        <p:spPr/>
        <p:txBody>
          <a:bodyPr/>
          <a:lstStyle/>
          <a:p>
            <a:fld id="{4C1F6880-7EF8-4DC5-9F94-1FDEE347759E}" type="datetimeFigureOut">
              <a:rPr lang="en-IE" smtClean="0"/>
              <a:t>28/11/2024</a:t>
            </a:fld>
            <a:endParaRPr lang="en-IE"/>
          </a:p>
        </p:txBody>
      </p:sp>
      <p:sp>
        <p:nvSpPr>
          <p:cNvPr id="5" name="Footer Placeholder 4">
            <a:extLst>
              <a:ext uri="{FF2B5EF4-FFF2-40B4-BE49-F238E27FC236}">
                <a16:creationId xmlns:a16="http://schemas.microsoft.com/office/drawing/2014/main" id="{7A892523-6E7B-4F2E-2F8B-76E891B642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85ABB50-14E8-1B68-E70F-57723FB42A17}"/>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4206577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CC5A22-2006-04B2-D014-3A55592CCE08}"/>
              </a:ext>
            </a:extLst>
          </p:cNvPr>
          <p:cNvSpPr>
            <a:spLocks noGrp="1"/>
          </p:cNvSpPr>
          <p:nvPr>
            <p:ph type="dt" sz="half" idx="10"/>
          </p:nvPr>
        </p:nvSpPr>
        <p:spPr/>
        <p:txBody>
          <a:bodyPr/>
          <a:lstStyle>
            <a:lvl1pPr>
              <a:defRPr/>
            </a:lvl1pPr>
          </a:lstStyle>
          <a:p>
            <a:pPr>
              <a:defRPr/>
            </a:pPr>
            <a:fld id="{4445ED86-727A-4C2A-8892-AA8347855BF1}" type="datetimeFigureOut">
              <a:rPr lang="en-US"/>
              <a:pPr>
                <a:defRPr/>
              </a:pPr>
              <a:t>11/28/2024</a:t>
            </a:fld>
            <a:endParaRPr lang="en-US"/>
          </a:p>
        </p:txBody>
      </p:sp>
      <p:sp>
        <p:nvSpPr>
          <p:cNvPr id="5" name="Footer Placeholder 4">
            <a:extLst>
              <a:ext uri="{FF2B5EF4-FFF2-40B4-BE49-F238E27FC236}">
                <a16:creationId xmlns:a16="http://schemas.microsoft.com/office/drawing/2014/main" id="{F630B0AC-8E46-9395-E728-DAFC1D99D0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F2B516-F231-714D-02B8-BE2BDB4552BD}"/>
              </a:ext>
            </a:extLst>
          </p:cNvPr>
          <p:cNvSpPr>
            <a:spLocks noGrp="1"/>
          </p:cNvSpPr>
          <p:nvPr>
            <p:ph type="sldNum" sz="quarter" idx="12"/>
          </p:nvPr>
        </p:nvSpPr>
        <p:spPr/>
        <p:txBody>
          <a:bodyPr/>
          <a:lstStyle>
            <a:lvl1pPr>
              <a:defRPr/>
            </a:lvl1pPr>
          </a:lstStyle>
          <a:p>
            <a:pPr>
              <a:defRPr/>
            </a:pPr>
            <a:fld id="{5A4266B5-2303-4C46-BFD6-F2C59B52BE9E}" type="slidenum">
              <a:rPr lang="en-US"/>
              <a:pPr>
                <a:defRPr/>
              </a:pPr>
              <a:t>‹Nr.›</a:t>
            </a:fld>
            <a:endParaRPr lang="en-US"/>
          </a:p>
        </p:txBody>
      </p:sp>
    </p:spTree>
    <p:extLst>
      <p:ext uri="{BB962C8B-B14F-4D97-AF65-F5344CB8AC3E}">
        <p14:creationId xmlns:p14="http://schemas.microsoft.com/office/powerpoint/2010/main" val="3478968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9E8EC-E91D-D64C-77B4-5B4F78F4FC85}"/>
              </a:ext>
            </a:extLst>
          </p:cNvPr>
          <p:cNvSpPr>
            <a:spLocks noGrp="1"/>
          </p:cNvSpPr>
          <p:nvPr>
            <p:ph type="dt" sz="half" idx="10"/>
          </p:nvPr>
        </p:nvSpPr>
        <p:spPr/>
        <p:txBody>
          <a:bodyPr/>
          <a:lstStyle>
            <a:lvl1pPr>
              <a:defRPr/>
            </a:lvl1pPr>
          </a:lstStyle>
          <a:p>
            <a:pPr>
              <a:defRPr/>
            </a:pPr>
            <a:fld id="{D2D1B704-B169-40C5-A942-2D8129BE0280}" type="datetimeFigureOut">
              <a:rPr lang="en-US"/>
              <a:pPr>
                <a:defRPr/>
              </a:pPr>
              <a:t>11/28/2024</a:t>
            </a:fld>
            <a:endParaRPr lang="en-US"/>
          </a:p>
        </p:txBody>
      </p:sp>
      <p:sp>
        <p:nvSpPr>
          <p:cNvPr id="5" name="Footer Placeholder 4">
            <a:extLst>
              <a:ext uri="{FF2B5EF4-FFF2-40B4-BE49-F238E27FC236}">
                <a16:creationId xmlns:a16="http://schemas.microsoft.com/office/drawing/2014/main" id="{B8D29DF8-9711-F7CC-4830-2A4D24BB90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2E5B9B-3E31-01C4-B1F4-8918817C932F}"/>
              </a:ext>
            </a:extLst>
          </p:cNvPr>
          <p:cNvSpPr>
            <a:spLocks noGrp="1"/>
          </p:cNvSpPr>
          <p:nvPr>
            <p:ph type="sldNum" sz="quarter" idx="12"/>
          </p:nvPr>
        </p:nvSpPr>
        <p:spPr/>
        <p:txBody>
          <a:bodyPr/>
          <a:lstStyle>
            <a:lvl1pPr>
              <a:defRPr/>
            </a:lvl1pPr>
          </a:lstStyle>
          <a:p>
            <a:pPr>
              <a:defRPr/>
            </a:pPr>
            <a:fld id="{E9B681C0-FF54-435C-B1BE-4BE89400A824}" type="slidenum">
              <a:rPr lang="en-US"/>
              <a:pPr>
                <a:defRPr/>
              </a:pPr>
              <a:t>‹Nr.›</a:t>
            </a:fld>
            <a:endParaRPr lang="en-US"/>
          </a:p>
        </p:txBody>
      </p:sp>
    </p:spTree>
    <p:extLst>
      <p:ext uri="{BB962C8B-B14F-4D97-AF65-F5344CB8AC3E}">
        <p14:creationId xmlns:p14="http://schemas.microsoft.com/office/powerpoint/2010/main" val="2400863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8D6820-FC9A-0575-6EF9-62762A98B289}"/>
              </a:ext>
            </a:extLst>
          </p:cNvPr>
          <p:cNvSpPr>
            <a:spLocks noGrp="1"/>
          </p:cNvSpPr>
          <p:nvPr>
            <p:ph type="dt" sz="half" idx="10"/>
          </p:nvPr>
        </p:nvSpPr>
        <p:spPr/>
        <p:txBody>
          <a:bodyPr/>
          <a:lstStyle>
            <a:lvl1pPr>
              <a:defRPr/>
            </a:lvl1pPr>
          </a:lstStyle>
          <a:p>
            <a:pPr>
              <a:defRPr/>
            </a:pPr>
            <a:fld id="{3CEAC8ED-C3F4-4A6C-B745-D95D27DF876E}" type="datetimeFigureOut">
              <a:rPr lang="en-US"/>
              <a:pPr>
                <a:defRPr/>
              </a:pPr>
              <a:t>11/28/2024</a:t>
            </a:fld>
            <a:endParaRPr lang="en-US"/>
          </a:p>
        </p:txBody>
      </p:sp>
      <p:sp>
        <p:nvSpPr>
          <p:cNvPr id="5" name="Footer Placeholder 4">
            <a:extLst>
              <a:ext uri="{FF2B5EF4-FFF2-40B4-BE49-F238E27FC236}">
                <a16:creationId xmlns:a16="http://schemas.microsoft.com/office/drawing/2014/main" id="{31FE9FD8-C578-1FE0-A172-7D395B122D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3A5401-48DE-B788-ACDF-A20DB6FB9B3B}"/>
              </a:ext>
            </a:extLst>
          </p:cNvPr>
          <p:cNvSpPr>
            <a:spLocks noGrp="1"/>
          </p:cNvSpPr>
          <p:nvPr>
            <p:ph type="sldNum" sz="quarter" idx="12"/>
          </p:nvPr>
        </p:nvSpPr>
        <p:spPr/>
        <p:txBody>
          <a:bodyPr/>
          <a:lstStyle>
            <a:lvl1pPr>
              <a:defRPr/>
            </a:lvl1pPr>
          </a:lstStyle>
          <a:p>
            <a:pPr>
              <a:defRPr/>
            </a:pPr>
            <a:fld id="{CB20A89A-9075-4D4A-B059-746373848D94}" type="slidenum">
              <a:rPr lang="en-US"/>
              <a:pPr>
                <a:defRPr/>
              </a:pPr>
              <a:t>‹Nr.›</a:t>
            </a:fld>
            <a:endParaRPr lang="en-US"/>
          </a:p>
        </p:txBody>
      </p:sp>
    </p:spTree>
    <p:extLst>
      <p:ext uri="{BB962C8B-B14F-4D97-AF65-F5344CB8AC3E}">
        <p14:creationId xmlns:p14="http://schemas.microsoft.com/office/powerpoint/2010/main" val="191854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C77F478-E05E-6E71-B61D-4F232EA2DDF8}"/>
              </a:ext>
            </a:extLst>
          </p:cNvPr>
          <p:cNvSpPr>
            <a:spLocks noGrp="1"/>
          </p:cNvSpPr>
          <p:nvPr>
            <p:ph type="dt" sz="half" idx="10"/>
          </p:nvPr>
        </p:nvSpPr>
        <p:spPr/>
        <p:txBody>
          <a:bodyPr/>
          <a:lstStyle>
            <a:lvl1pPr>
              <a:defRPr/>
            </a:lvl1pPr>
          </a:lstStyle>
          <a:p>
            <a:pPr>
              <a:defRPr/>
            </a:pPr>
            <a:fld id="{D5C6600A-0170-4A2A-931C-90C8CF397B52}" type="datetimeFigureOut">
              <a:rPr lang="en-US"/>
              <a:pPr>
                <a:defRPr/>
              </a:pPr>
              <a:t>11/28/2024</a:t>
            </a:fld>
            <a:endParaRPr lang="en-US"/>
          </a:p>
        </p:txBody>
      </p:sp>
      <p:sp>
        <p:nvSpPr>
          <p:cNvPr id="6" name="Footer Placeholder 4">
            <a:extLst>
              <a:ext uri="{FF2B5EF4-FFF2-40B4-BE49-F238E27FC236}">
                <a16:creationId xmlns:a16="http://schemas.microsoft.com/office/drawing/2014/main" id="{9C952728-0086-08AB-37E8-FB7BD5C48A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E59886-61EF-FA3A-4DD5-A5A8619DE31B}"/>
              </a:ext>
            </a:extLst>
          </p:cNvPr>
          <p:cNvSpPr>
            <a:spLocks noGrp="1"/>
          </p:cNvSpPr>
          <p:nvPr>
            <p:ph type="sldNum" sz="quarter" idx="12"/>
          </p:nvPr>
        </p:nvSpPr>
        <p:spPr/>
        <p:txBody>
          <a:bodyPr/>
          <a:lstStyle>
            <a:lvl1pPr>
              <a:defRPr/>
            </a:lvl1pPr>
          </a:lstStyle>
          <a:p>
            <a:pPr>
              <a:defRPr/>
            </a:pPr>
            <a:fld id="{46191C9E-C926-4545-9D29-532F0C7BE014}" type="slidenum">
              <a:rPr lang="en-US"/>
              <a:pPr>
                <a:defRPr/>
              </a:pPr>
              <a:t>‹Nr.›</a:t>
            </a:fld>
            <a:endParaRPr lang="en-US"/>
          </a:p>
        </p:txBody>
      </p:sp>
    </p:spTree>
    <p:extLst>
      <p:ext uri="{BB962C8B-B14F-4D97-AF65-F5344CB8AC3E}">
        <p14:creationId xmlns:p14="http://schemas.microsoft.com/office/powerpoint/2010/main" val="2667579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8791DE1-2EA8-8A78-250C-A1EEA5292230}"/>
              </a:ext>
            </a:extLst>
          </p:cNvPr>
          <p:cNvSpPr>
            <a:spLocks noGrp="1"/>
          </p:cNvSpPr>
          <p:nvPr>
            <p:ph type="dt" sz="half" idx="10"/>
          </p:nvPr>
        </p:nvSpPr>
        <p:spPr/>
        <p:txBody>
          <a:bodyPr/>
          <a:lstStyle>
            <a:lvl1pPr>
              <a:defRPr/>
            </a:lvl1pPr>
          </a:lstStyle>
          <a:p>
            <a:pPr>
              <a:defRPr/>
            </a:pPr>
            <a:fld id="{96322459-AA8E-4830-9469-CA8F803FD8BF}" type="datetimeFigureOut">
              <a:rPr lang="en-US"/>
              <a:pPr>
                <a:defRPr/>
              </a:pPr>
              <a:t>11/28/2024</a:t>
            </a:fld>
            <a:endParaRPr lang="en-US"/>
          </a:p>
        </p:txBody>
      </p:sp>
      <p:sp>
        <p:nvSpPr>
          <p:cNvPr id="8" name="Footer Placeholder 4">
            <a:extLst>
              <a:ext uri="{FF2B5EF4-FFF2-40B4-BE49-F238E27FC236}">
                <a16:creationId xmlns:a16="http://schemas.microsoft.com/office/drawing/2014/main" id="{9516A2AF-D784-5D5F-A853-3320449244A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E2610CA-3F26-AC32-4456-7C2EF1E5D7CB}"/>
              </a:ext>
            </a:extLst>
          </p:cNvPr>
          <p:cNvSpPr>
            <a:spLocks noGrp="1"/>
          </p:cNvSpPr>
          <p:nvPr>
            <p:ph type="sldNum" sz="quarter" idx="12"/>
          </p:nvPr>
        </p:nvSpPr>
        <p:spPr/>
        <p:txBody>
          <a:bodyPr/>
          <a:lstStyle>
            <a:lvl1pPr>
              <a:defRPr/>
            </a:lvl1pPr>
          </a:lstStyle>
          <a:p>
            <a:pPr>
              <a:defRPr/>
            </a:pPr>
            <a:fld id="{2F78E097-8697-4051-B6D7-D3ECC5A0A74C}" type="slidenum">
              <a:rPr lang="en-US"/>
              <a:pPr>
                <a:defRPr/>
              </a:pPr>
              <a:t>‹Nr.›</a:t>
            </a:fld>
            <a:endParaRPr lang="en-US"/>
          </a:p>
        </p:txBody>
      </p:sp>
    </p:spTree>
    <p:extLst>
      <p:ext uri="{BB962C8B-B14F-4D97-AF65-F5344CB8AC3E}">
        <p14:creationId xmlns:p14="http://schemas.microsoft.com/office/powerpoint/2010/main" val="1025772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42CF417-7240-92F2-F582-94BD5DD6371A}"/>
              </a:ext>
            </a:extLst>
          </p:cNvPr>
          <p:cNvSpPr>
            <a:spLocks noGrp="1"/>
          </p:cNvSpPr>
          <p:nvPr>
            <p:ph type="dt" sz="half" idx="10"/>
          </p:nvPr>
        </p:nvSpPr>
        <p:spPr/>
        <p:txBody>
          <a:bodyPr/>
          <a:lstStyle>
            <a:lvl1pPr>
              <a:defRPr/>
            </a:lvl1pPr>
          </a:lstStyle>
          <a:p>
            <a:pPr>
              <a:defRPr/>
            </a:pPr>
            <a:fld id="{8960DD3F-7340-4F7E-99DA-68E854193E76}" type="datetimeFigureOut">
              <a:rPr lang="en-US"/>
              <a:pPr>
                <a:defRPr/>
              </a:pPr>
              <a:t>11/28/2024</a:t>
            </a:fld>
            <a:endParaRPr lang="en-US"/>
          </a:p>
        </p:txBody>
      </p:sp>
      <p:sp>
        <p:nvSpPr>
          <p:cNvPr id="4" name="Footer Placeholder 4">
            <a:extLst>
              <a:ext uri="{FF2B5EF4-FFF2-40B4-BE49-F238E27FC236}">
                <a16:creationId xmlns:a16="http://schemas.microsoft.com/office/drawing/2014/main" id="{71E56298-D210-32BC-5A38-913ED064A3D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8D9D91A-9AC4-FF66-EAA3-64FA270FB7BC}"/>
              </a:ext>
            </a:extLst>
          </p:cNvPr>
          <p:cNvSpPr>
            <a:spLocks noGrp="1"/>
          </p:cNvSpPr>
          <p:nvPr>
            <p:ph type="sldNum" sz="quarter" idx="12"/>
          </p:nvPr>
        </p:nvSpPr>
        <p:spPr/>
        <p:txBody>
          <a:bodyPr/>
          <a:lstStyle>
            <a:lvl1pPr>
              <a:defRPr/>
            </a:lvl1pPr>
          </a:lstStyle>
          <a:p>
            <a:pPr>
              <a:defRPr/>
            </a:pPr>
            <a:fld id="{02F7AA9F-647A-48C1-B1EF-AC30AAAB5197}" type="slidenum">
              <a:rPr lang="en-US"/>
              <a:pPr>
                <a:defRPr/>
              </a:pPr>
              <a:t>‹Nr.›</a:t>
            </a:fld>
            <a:endParaRPr lang="en-US"/>
          </a:p>
        </p:txBody>
      </p:sp>
    </p:spTree>
    <p:extLst>
      <p:ext uri="{BB962C8B-B14F-4D97-AF65-F5344CB8AC3E}">
        <p14:creationId xmlns:p14="http://schemas.microsoft.com/office/powerpoint/2010/main" val="292544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67129B0-EE9A-EBF5-1180-72C857F10B33}"/>
              </a:ext>
            </a:extLst>
          </p:cNvPr>
          <p:cNvSpPr>
            <a:spLocks noGrp="1"/>
          </p:cNvSpPr>
          <p:nvPr>
            <p:ph type="dt" sz="half" idx="10"/>
          </p:nvPr>
        </p:nvSpPr>
        <p:spPr/>
        <p:txBody>
          <a:bodyPr/>
          <a:lstStyle>
            <a:lvl1pPr>
              <a:defRPr/>
            </a:lvl1pPr>
          </a:lstStyle>
          <a:p>
            <a:pPr>
              <a:defRPr/>
            </a:pPr>
            <a:fld id="{87C5A736-CA85-4ECB-9F5F-744EE4A3C178}" type="datetimeFigureOut">
              <a:rPr lang="en-US"/>
              <a:pPr>
                <a:defRPr/>
              </a:pPr>
              <a:t>11/28/2024</a:t>
            </a:fld>
            <a:endParaRPr lang="en-US"/>
          </a:p>
        </p:txBody>
      </p:sp>
      <p:sp>
        <p:nvSpPr>
          <p:cNvPr id="3" name="Footer Placeholder 4">
            <a:extLst>
              <a:ext uri="{FF2B5EF4-FFF2-40B4-BE49-F238E27FC236}">
                <a16:creationId xmlns:a16="http://schemas.microsoft.com/office/drawing/2014/main" id="{D5958550-33C7-6F25-C272-03ED2AD3BF7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E5F6116-DDA8-5BA7-25A1-75C1CD3EAD52}"/>
              </a:ext>
            </a:extLst>
          </p:cNvPr>
          <p:cNvSpPr>
            <a:spLocks noGrp="1"/>
          </p:cNvSpPr>
          <p:nvPr>
            <p:ph type="sldNum" sz="quarter" idx="12"/>
          </p:nvPr>
        </p:nvSpPr>
        <p:spPr/>
        <p:txBody>
          <a:bodyPr/>
          <a:lstStyle>
            <a:lvl1pPr>
              <a:defRPr/>
            </a:lvl1pPr>
          </a:lstStyle>
          <a:p>
            <a:pPr>
              <a:defRPr/>
            </a:pPr>
            <a:fld id="{E579B57C-5F6E-484D-84AD-7C522ECE25CF}" type="slidenum">
              <a:rPr lang="en-US"/>
              <a:pPr>
                <a:defRPr/>
              </a:pPr>
              <a:t>‹Nr.›</a:t>
            </a:fld>
            <a:endParaRPr lang="en-US"/>
          </a:p>
        </p:txBody>
      </p:sp>
    </p:spTree>
    <p:extLst>
      <p:ext uri="{BB962C8B-B14F-4D97-AF65-F5344CB8AC3E}">
        <p14:creationId xmlns:p14="http://schemas.microsoft.com/office/powerpoint/2010/main" val="386248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7E40ECA-6D35-EBC2-469F-BAE2260AE72D}"/>
              </a:ext>
            </a:extLst>
          </p:cNvPr>
          <p:cNvSpPr>
            <a:spLocks noGrp="1"/>
          </p:cNvSpPr>
          <p:nvPr>
            <p:ph type="dt" sz="half" idx="10"/>
          </p:nvPr>
        </p:nvSpPr>
        <p:spPr/>
        <p:txBody>
          <a:bodyPr/>
          <a:lstStyle>
            <a:lvl1pPr>
              <a:defRPr/>
            </a:lvl1pPr>
          </a:lstStyle>
          <a:p>
            <a:pPr>
              <a:defRPr/>
            </a:pPr>
            <a:fld id="{F28699A2-9DF5-4F4F-BF88-5DD0D131B073}" type="datetimeFigureOut">
              <a:rPr lang="en-US"/>
              <a:pPr>
                <a:defRPr/>
              </a:pPr>
              <a:t>11/28/2024</a:t>
            </a:fld>
            <a:endParaRPr lang="en-US"/>
          </a:p>
        </p:txBody>
      </p:sp>
      <p:sp>
        <p:nvSpPr>
          <p:cNvPr id="6" name="Footer Placeholder 4">
            <a:extLst>
              <a:ext uri="{FF2B5EF4-FFF2-40B4-BE49-F238E27FC236}">
                <a16:creationId xmlns:a16="http://schemas.microsoft.com/office/drawing/2014/main" id="{1C6E7A18-6C96-AF31-20BA-D64917ACE0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0146BF-B1A8-FA7A-11E5-185E25AE1D54}"/>
              </a:ext>
            </a:extLst>
          </p:cNvPr>
          <p:cNvSpPr>
            <a:spLocks noGrp="1"/>
          </p:cNvSpPr>
          <p:nvPr>
            <p:ph type="sldNum" sz="quarter" idx="12"/>
          </p:nvPr>
        </p:nvSpPr>
        <p:spPr/>
        <p:txBody>
          <a:bodyPr/>
          <a:lstStyle>
            <a:lvl1pPr>
              <a:defRPr/>
            </a:lvl1pPr>
          </a:lstStyle>
          <a:p>
            <a:pPr>
              <a:defRPr/>
            </a:pPr>
            <a:fld id="{E7A5CEF0-BCD6-4A5D-9739-6C2527F2DAB8}" type="slidenum">
              <a:rPr lang="en-US"/>
              <a:pPr>
                <a:defRPr/>
              </a:pPr>
              <a:t>‹Nr.›</a:t>
            </a:fld>
            <a:endParaRPr lang="en-US"/>
          </a:p>
        </p:txBody>
      </p:sp>
    </p:spTree>
    <p:extLst>
      <p:ext uri="{BB962C8B-B14F-4D97-AF65-F5344CB8AC3E}">
        <p14:creationId xmlns:p14="http://schemas.microsoft.com/office/powerpoint/2010/main" val="312029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971FCC3E-A25C-A78E-0A11-7FB81CC7B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3874" y="234500"/>
            <a:ext cx="2577141" cy="897757"/>
          </a:xfrm>
          <a:prstGeom prst="rect">
            <a:avLst/>
          </a:prstGeom>
        </p:spPr>
      </p:pic>
      <p:pic>
        <p:nvPicPr>
          <p:cNvPr id="8" name="Picture 7">
            <a:extLst>
              <a:ext uri="{FF2B5EF4-FFF2-40B4-BE49-F238E27FC236}">
                <a16:creationId xmlns:a16="http://schemas.microsoft.com/office/drawing/2014/main" id="{0DEB911A-BD1F-E11A-CCA7-DC56B9647F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71761" y="6041963"/>
            <a:ext cx="2648988" cy="756661"/>
          </a:xfrm>
          <a:prstGeom prst="rect">
            <a:avLst/>
          </a:prstGeom>
        </p:spPr>
      </p:pic>
      <p:pic>
        <p:nvPicPr>
          <p:cNvPr id="9" name="Picture 8">
            <a:extLst>
              <a:ext uri="{FF2B5EF4-FFF2-40B4-BE49-F238E27FC236}">
                <a16:creationId xmlns:a16="http://schemas.microsoft.com/office/drawing/2014/main" id="{62AB00E8-8247-FC0C-5656-92869A37EA4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1386" y="6364896"/>
            <a:ext cx="1609725" cy="267970"/>
          </a:xfrm>
          <a:prstGeom prst="rect">
            <a:avLst/>
          </a:prstGeom>
          <a:noFill/>
          <a:ln>
            <a:noFill/>
          </a:ln>
        </p:spPr>
      </p:pic>
      <p:pic>
        <p:nvPicPr>
          <p:cNvPr id="10" name="Picture 9">
            <a:extLst>
              <a:ext uri="{FF2B5EF4-FFF2-40B4-BE49-F238E27FC236}">
                <a16:creationId xmlns:a16="http://schemas.microsoft.com/office/drawing/2014/main" id="{6A9B0D2B-68B9-4A34-8B8A-0CFDEFE2989E}"/>
              </a:ext>
            </a:extLst>
          </p:cNvPr>
          <p:cNvPicPr/>
          <p:nvPr userDrawn="1"/>
        </p:nvPicPr>
        <p:blipFill rotWithShape="1">
          <a:blip r:embed="rId5" cstate="print">
            <a:extLst>
              <a:ext uri="{28A0092B-C50C-407E-A947-70E740481C1C}">
                <a14:useLocalDpi xmlns:a14="http://schemas.microsoft.com/office/drawing/2010/main" val="0"/>
              </a:ext>
            </a:extLst>
          </a:blip>
          <a:srcRect l="11015" t="11011" r="10535" b="11882"/>
          <a:stretch/>
        </p:blipFill>
        <p:spPr bwMode="auto">
          <a:xfrm>
            <a:off x="8687182" y="6281736"/>
            <a:ext cx="457200" cy="448945"/>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ADAF6CD5-DA12-B917-BFAB-615BDAF89692}"/>
              </a:ext>
            </a:extLst>
          </p:cNvPr>
          <p:cNvPicPr/>
          <p:nvPr userDrawn="1"/>
        </p:nvPicPr>
        <p:blipFill rotWithShape="1">
          <a:blip r:embed="rId6" cstate="print">
            <a:extLst>
              <a:ext uri="{28A0092B-C50C-407E-A947-70E740481C1C}">
                <a14:useLocalDpi xmlns:a14="http://schemas.microsoft.com/office/drawing/2010/main" val="0"/>
              </a:ext>
            </a:extLst>
          </a:blip>
          <a:srcRect l="7777" t="24542" r="7079" b="27044"/>
          <a:stretch/>
        </p:blipFill>
        <p:spPr bwMode="auto">
          <a:xfrm>
            <a:off x="3832379" y="6280083"/>
            <a:ext cx="1302385" cy="415925"/>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F90C4A77-3506-C6CB-6931-D95026D2BB93}"/>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007863" y="6284201"/>
            <a:ext cx="462915" cy="410845"/>
          </a:xfrm>
          <a:prstGeom prst="rect">
            <a:avLst/>
          </a:prstGeom>
          <a:noFill/>
          <a:ln>
            <a:noFill/>
          </a:ln>
        </p:spPr>
      </p:pic>
      <p:pic>
        <p:nvPicPr>
          <p:cNvPr id="14" name="Picture 13">
            <a:extLst>
              <a:ext uri="{FF2B5EF4-FFF2-40B4-BE49-F238E27FC236}">
                <a16:creationId xmlns:a16="http://schemas.microsoft.com/office/drawing/2014/main" id="{B185EFBC-36D5-1DC6-23E6-444EC2116CEA}"/>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372233" y="6321778"/>
            <a:ext cx="689610" cy="360045"/>
          </a:xfrm>
          <a:prstGeom prst="rect">
            <a:avLst/>
          </a:prstGeom>
          <a:noFill/>
          <a:ln>
            <a:noFill/>
          </a:ln>
        </p:spPr>
      </p:pic>
      <p:pic>
        <p:nvPicPr>
          <p:cNvPr id="15" name="Picture 14">
            <a:extLst>
              <a:ext uri="{FF2B5EF4-FFF2-40B4-BE49-F238E27FC236}">
                <a16:creationId xmlns:a16="http://schemas.microsoft.com/office/drawing/2014/main" id="{2C10BD1C-3153-F1C6-7429-5236377C73C8}"/>
              </a:ext>
            </a:extLst>
          </p:cNvPr>
          <p:cNvPicPr/>
          <p:nvPr userDrawn="1"/>
        </p:nvPicPr>
        <p:blipFill rotWithShape="1">
          <a:blip r:embed="rId9" cstate="print">
            <a:extLst>
              <a:ext uri="{28A0092B-C50C-407E-A947-70E740481C1C}">
                <a14:useLocalDpi xmlns:a14="http://schemas.microsoft.com/office/drawing/2010/main" val="0"/>
              </a:ext>
            </a:extLst>
          </a:blip>
          <a:srcRect l="6911" t="23459" r="6596" b="19809"/>
          <a:stretch/>
        </p:blipFill>
        <p:spPr bwMode="auto">
          <a:xfrm>
            <a:off x="6275348" y="6342547"/>
            <a:ext cx="1448435" cy="321310"/>
          </a:xfrm>
          <a:prstGeom prst="rect">
            <a:avLst/>
          </a:prstGeom>
          <a:noFill/>
          <a:ln>
            <a:noFill/>
          </a:ln>
          <a:extLst>
            <a:ext uri="{53640926-AAD7-44D8-BBD7-CCE9431645EC}">
              <a14:shadowObscured xmlns:a14="http://schemas.microsoft.com/office/drawing/2010/main"/>
            </a:ext>
          </a:extLst>
        </p:spPr>
      </p:pic>
      <p:pic>
        <p:nvPicPr>
          <p:cNvPr id="18" name="Picture 3">
            <a:extLst>
              <a:ext uri="{FF2B5EF4-FFF2-40B4-BE49-F238E27FC236}">
                <a16:creationId xmlns:a16="http://schemas.microsoft.com/office/drawing/2014/main" id="{9B5E2990-F29F-ECC9-458F-7883A23CEC95}"/>
              </a:ext>
            </a:extLst>
          </p:cNvPr>
          <p:cNvPicPr>
            <a:picLocks noChangeAspect="1"/>
          </p:cNvPicPr>
          <p:nvPr userDrawn="1"/>
        </p:nvPicPr>
        <p:blipFill>
          <a:blip r:embed="rId10"/>
          <a:stretch>
            <a:fillRect/>
          </a:stretch>
        </p:blipFill>
        <p:spPr>
          <a:xfrm>
            <a:off x="2202460" y="6100906"/>
            <a:ext cx="1459424" cy="757093"/>
          </a:xfrm>
          <a:prstGeom prst="rect">
            <a:avLst/>
          </a:prstGeom>
        </p:spPr>
      </p:pic>
    </p:spTree>
    <p:extLst>
      <p:ext uri="{BB962C8B-B14F-4D97-AF65-F5344CB8AC3E}">
        <p14:creationId xmlns:p14="http://schemas.microsoft.com/office/powerpoint/2010/main" val="137290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B8A205E-5697-DBF9-9567-34B56081104C}"/>
              </a:ext>
            </a:extLst>
          </p:cNvPr>
          <p:cNvSpPr>
            <a:spLocks noGrp="1"/>
          </p:cNvSpPr>
          <p:nvPr>
            <p:ph type="dt" sz="half" idx="10"/>
          </p:nvPr>
        </p:nvSpPr>
        <p:spPr/>
        <p:txBody>
          <a:bodyPr/>
          <a:lstStyle>
            <a:lvl1pPr>
              <a:defRPr/>
            </a:lvl1pPr>
          </a:lstStyle>
          <a:p>
            <a:pPr>
              <a:defRPr/>
            </a:pPr>
            <a:fld id="{6360C868-6939-42FE-8E92-C4E6C38B1D5F}" type="datetimeFigureOut">
              <a:rPr lang="en-US"/>
              <a:pPr>
                <a:defRPr/>
              </a:pPr>
              <a:t>11/28/2024</a:t>
            </a:fld>
            <a:endParaRPr lang="en-US"/>
          </a:p>
        </p:txBody>
      </p:sp>
      <p:sp>
        <p:nvSpPr>
          <p:cNvPr id="6" name="Footer Placeholder 4">
            <a:extLst>
              <a:ext uri="{FF2B5EF4-FFF2-40B4-BE49-F238E27FC236}">
                <a16:creationId xmlns:a16="http://schemas.microsoft.com/office/drawing/2014/main" id="{E3921484-D15C-0D43-DE04-3872E6F9C9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854340-D715-C09A-FE65-C45A7AD736E8}"/>
              </a:ext>
            </a:extLst>
          </p:cNvPr>
          <p:cNvSpPr>
            <a:spLocks noGrp="1"/>
          </p:cNvSpPr>
          <p:nvPr>
            <p:ph type="sldNum" sz="quarter" idx="12"/>
          </p:nvPr>
        </p:nvSpPr>
        <p:spPr/>
        <p:txBody>
          <a:bodyPr/>
          <a:lstStyle>
            <a:lvl1pPr>
              <a:defRPr/>
            </a:lvl1pPr>
          </a:lstStyle>
          <a:p>
            <a:pPr>
              <a:defRPr/>
            </a:pPr>
            <a:fld id="{560F8026-0C93-484C-A22A-F42C41D652B4}" type="slidenum">
              <a:rPr lang="en-US"/>
              <a:pPr>
                <a:defRPr/>
              </a:pPr>
              <a:t>‹Nr.›</a:t>
            </a:fld>
            <a:endParaRPr lang="en-US"/>
          </a:p>
        </p:txBody>
      </p:sp>
    </p:spTree>
    <p:extLst>
      <p:ext uri="{BB962C8B-B14F-4D97-AF65-F5344CB8AC3E}">
        <p14:creationId xmlns:p14="http://schemas.microsoft.com/office/powerpoint/2010/main" val="772899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5805C-7080-0D01-7D08-9634FFAFC619}"/>
              </a:ext>
            </a:extLst>
          </p:cNvPr>
          <p:cNvSpPr>
            <a:spLocks noGrp="1"/>
          </p:cNvSpPr>
          <p:nvPr>
            <p:ph type="dt" sz="half" idx="10"/>
          </p:nvPr>
        </p:nvSpPr>
        <p:spPr/>
        <p:txBody>
          <a:bodyPr/>
          <a:lstStyle>
            <a:lvl1pPr>
              <a:defRPr/>
            </a:lvl1pPr>
          </a:lstStyle>
          <a:p>
            <a:pPr>
              <a:defRPr/>
            </a:pPr>
            <a:fld id="{CADAF5D4-3038-48D1-AB30-4C31C4D86D8A}" type="datetimeFigureOut">
              <a:rPr lang="en-US"/>
              <a:pPr>
                <a:defRPr/>
              </a:pPr>
              <a:t>11/28/2024</a:t>
            </a:fld>
            <a:endParaRPr lang="en-US"/>
          </a:p>
        </p:txBody>
      </p:sp>
      <p:sp>
        <p:nvSpPr>
          <p:cNvPr id="5" name="Footer Placeholder 4">
            <a:extLst>
              <a:ext uri="{FF2B5EF4-FFF2-40B4-BE49-F238E27FC236}">
                <a16:creationId xmlns:a16="http://schemas.microsoft.com/office/drawing/2014/main" id="{550DA912-3B20-1764-676A-B8ECCB8F3B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82910D-4C48-AEF3-3915-3094653E3F34}"/>
              </a:ext>
            </a:extLst>
          </p:cNvPr>
          <p:cNvSpPr>
            <a:spLocks noGrp="1"/>
          </p:cNvSpPr>
          <p:nvPr>
            <p:ph type="sldNum" sz="quarter" idx="12"/>
          </p:nvPr>
        </p:nvSpPr>
        <p:spPr/>
        <p:txBody>
          <a:bodyPr/>
          <a:lstStyle>
            <a:lvl1pPr>
              <a:defRPr/>
            </a:lvl1pPr>
          </a:lstStyle>
          <a:p>
            <a:pPr>
              <a:defRPr/>
            </a:pPr>
            <a:fld id="{555C2633-8554-47AD-B7CE-1B63C7430F92}" type="slidenum">
              <a:rPr lang="en-US"/>
              <a:pPr>
                <a:defRPr/>
              </a:pPr>
              <a:t>‹Nr.›</a:t>
            </a:fld>
            <a:endParaRPr lang="en-US"/>
          </a:p>
        </p:txBody>
      </p:sp>
    </p:spTree>
    <p:extLst>
      <p:ext uri="{BB962C8B-B14F-4D97-AF65-F5344CB8AC3E}">
        <p14:creationId xmlns:p14="http://schemas.microsoft.com/office/powerpoint/2010/main" val="4147922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A9E47-2660-5BC3-7A00-12B46889BC7D}"/>
              </a:ext>
            </a:extLst>
          </p:cNvPr>
          <p:cNvSpPr>
            <a:spLocks noGrp="1"/>
          </p:cNvSpPr>
          <p:nvPr>
            <p:ph type="dt" sz="half" idx="10"/>
          </p:nvPr>
        </p:nvSpPr>
        <p:spPr/>
        <p:txBody>
          <a:bodyPr/>
          <a:lstStyle>
            <a:lvl1pPr>
              <a:defRPr/>
            </a:lvl1pPr>
          </a:lstStyle>
          <a:p>
            <a:pPr>
              <a:defRPr/>
            </a:pPr>
            <a:fld id="{59E0054B-5964-49B2-A4DA-DE0F6D773175}" type="datetimeFigureOut">
              <a:rPr lang="en-US"/>
              <a:pPr>
                <a:defRPr/>
              </a:pPr>
              <a:t>11/28/2024</a:t>
            </a:fld>
            <a:endParaRPr lang="en-US"/>
          </a:p>
        </p:txBody>
      </p:sp>
      <p:sp>
        <p:nvSpPr>
          <p:cNvPr id="5" name="Footer Placeholder 4">
            <a:extLst>
              <a:ext uri="{FF2B5EF4-FFF2-40B4-BE49-F238E27FC236}">
                <a16:creationId xmlns:a16="http://schemas.microsoft.com/office/drawing/2014/main" id="{48A4F796-69E2-7E45-AB05-1CA7878332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6517ED-CD4E-F8D4-25AB-A45A92D85A7F}"/>
              </a:ext>
            </a:extLst>
          </p:cNvPr>
          <p:cNvSpPr>
            <a:spLocks noGrp="1"/>
          </p:cNvSpPr>
          <p:nvPr>
            <p:ph type="sldNum" sz="quarter" idx="12"/>
          </p:nvPr>
        </p:nvSpPr>
        <p:spPr/>
        <p:txBody>
          <a:bodyPr/>
          <a:lstStyle>
            <a:lvl1pPr>
              <a:defRPr/>
            </a:lvl1pPr>
          </a:lstStyle>
          <a:p>
            <a:pPr>
              <a:defRPr/>
            </a:pPr>
            <a:fld id="{E4A271BB-38D3-4442-A7BF-F12F527E0E7A}" type="slidenum">
              <a:rPr lang="en-US"/>
              <a:pPr>
                <a:defRPr/>
              </a:pPr>
              <a:t>‹Nr.›</a:t>
            </a:fld>
            <a:endParaRPr lang="en-US"/>
          </a:p>
        </p:txBody>
      </p:sp>
    </p:spTree>
    <p:extLst>
      <p:ext uri="{BB962C8B-B14F-4D97-AF65-F5344CB8AC3E}">
        <p14:creationId xmlns:p14="http://schemas.microsoft.com/office/powerpoint/2010/main" val="396478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51584" y="34316"/>
            <a:ext cx="9840416" cy="1035373"/>
          </a:xfrm>
          <a:prstGeom prst="rect">
            <a:avLst/>
          </a:prstGeom>
        </p:spPr>
        <p:txBody>
          <a:bodyPr/>
          <a:lstStyle>
            <a:lvl1pPr algn="l">
              <a:defRPr sz="3900" b="1" baseline="0">
                <a:solidFill>
                  <a:schemeClr val="tx1">
                    <a:lumMod val="75000"/>
                    <a:lumOff val="25000"/>
                  </a:schemeClr>
                </a:solidFill>
                <a:latin typeface="+mj-lt"/>
                <a:cs typeface="Arial" pitchFamily="34" charset="0"/>
              </a:defRPr>
            </a:lvl1pPr>
          </a:lstStyle>
          <a:p>
            <a:r>
              <a:rPr lang="en-US" altLang="ko-KR"/>
              <a:t>Click to edit Master title style</a:t>
            </a:r>
            <a:endParaRPr lang="ko-KR" altLang="en-US" dirty="0"/>
          </a:p>
        </p:txBody>
      </p:sp>
    </p:spTree>
    <p:extLst>
      <p:ext uri="{BB962C8B-B14F-4D97-AF65-F5344CB8AC3E}">
        <p14:creationId xmlns:p14="http://schemas.microsoft.com/office/powerpoint/2010/main" val="415724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9B7B58C4-067D-3A7D-0B9A-672BEE2C0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3874" y="234500"/>
            <a:ext cx="2577141" cy="897757"/>
          </a:xfrm>
          <a:prstGeom prst="rect">
            <a:avLst/>
          </a:prstGeom>
        </p:spPr>
      </p:pic>
      <p:pic>
        <p:nvPicPr>
          <p:cNvPr id="8" name="Picture 7">
            <a:extLst>
              <a:ext uri="{FF2B5EF4-FFF2-40B4-BE49-F238E27FC236}">
                <a16:creationId xmlns:a16="http://schemas.microsoft.com/office/drawing/2014/main" id="{144CCE18-8738-6871-EF5F-8C1BB4602C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71761" y="6041963"/>
            <a:ext cx="2648988" cy="756661"/>
          </a:xfrm>
          <a:prstGeom prst="rect">
            <a:avLst/>
          </a:prstGeom>
        </p:spPr>
      </p:pic>
      <p:pic>
        <p:nvPicPr>
          <p:cNvPr id="9" name="Picture 8">
            <a:extLst>
              <a:ext uri="{FF2B5EF4-FFF2-40B4-BE49-F238E27FC236}">
                <a16:creationId xmlns:a16="http://schemas.microsoft.com/office/drawing/2014/main" id="{15F14080-6BAA-F015-BEEB-A0B9DCC5877E}"/>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1386" y="6364896"/>
            <a:ext cx="1609725" cy="267970"/>
          </a:xfrm>
          <a:prstGeom prst="rect">
            <a:avLst/>
          </a:prstGeom>
          <a:noFill/>
          <a:ln>
            <a:noFill/>
          </a:ln>
        </p:spPr>
      </p:pic>
      <p:pic>
        <p:nvPicPr>
          <p:cNvPr id="10" name="Picture 9">
            <a:extLst>
              <a:ext uri="{FF2B5EF4-FFF2-40B4-BE49-F238E27FC236}">
                <a16:creationId xmlns:a16="http://schemas.microsoft.com/office/drawing/2014/main" id="{F95AD514-7C94-3BB3-DF12-A47C8DD6F52B}"/>
              </a:ext>
            </a:extLst>
          </p:cNvPr>
          <p:cNvPicPr/>
          <p:nvPr userDrawn="1"/>
        </p:nvPicPr>
        <p:blipFill rotWithShape="1">
          <a:blip r:embed="rId5" cstate="print">
            <a:extLst>
              <a:ext uri="{28A0092B-C50C-407E-A947-70E740481C1C}">
                <a14:useLocalDpi xmlns:a14="http://schemas.microsoft.com/office/drawing/2010/main" val="0"/>
              </a:ext>
            </a:extLst>
          </a:blip>
          <a:srcRect l="11015" t="11011" r="10535" b="11882"/>
          <a:stretch/>
        </p:blipFill>
        <p:spPr bwMode="auto">
          <a:xfrm>
            <a:off x="8687182" y="6281736"/>
            <a:ext cx="457200" cy="448945"/>
          </a:xfrm>
          <a:prstGeom prst="rect">
            <a:avLst/>
          </a:prstGeom>
          <a:noFill/>
          <a:ln>
            <a:noFill/>
          </a:ln>
          <a:extLst>
            <a:ext uri="{53640926-AAD7-44D8-BBD7-CCE9431645EC}">
              <a14:shadowObscured xmlns:a14="http://schemas.microsoft.com/office/drawing/2010/main"/>
            </a:ext>
          </a:extLst>
        </p:spPr>
      </p:pic>
      <p:pic>
        <p:nvPicPr>
          <p:cNvPr id="11" name="Picture 11">
            <a:extLst>
              <a:ext uri="{FF2B5EF4-FFF2-40B4-BE49-F238E27FC236}">
                <a16:creationId xmlns:a16="http://schemas.microsoft.com/office/drawing/2014/main" id="{68BEC3C6-1F02-B755-83FA-D5C3760853CA}"/>
              </a:ext>
            </a:extLst>
          </p:cNvPr>
          <p:cNvPicPr/>
          <p:nvPr userDrawn="1"/>
        </p:nvPicPr>
        <p:blipFill rotWithShape="1">
          <a:blip r:embed="rId6" cstate="print">
            <a:extLst>
              <a:ext uri="{28A0092B-C50C-407E-A947-70E740481C1C}">
                <a14:useLocalDpi xmlns:a14="http://schemas.microsoft.com/office/drawing/2010/main" val="0"/>
              </a:ext>
            </a:extLst>
          </a:blip>
          <a:srcRect l="7777" t="24542" r="7079" b="27044"/>
          <a:stretch/>
        </p:blipFill>
        <p:spPr bwMode="auto">
          <a:xfrm>
            <a:off x="3832379" y="6280083"/>
            <a:ext cx="1302385" cy="415925"/>
          </a:xfrm>
          <a:prstGeom prst="rect">
            <a:avLst/>
          </a:prstGeom>
          <a:noFill/>
          <a:ln>
            <a:noFill/>
          </a:ln>
          <a:extLst>
            <a:ext uri="{53640926-AAD7-44D8-BBD7-CCE9431645EC}">
              <a14:shadowObscured xmlns:a14="http://schemas.microsoft.com/office/drawing/2010/main"/>
            </a:ext>
          </a:extLst>
        </p:spPr>
      </p:pic>
      <p:pic>
        <p:nvPicPr>
          <p:cNvPr id="12" name="Picture 12">
            <a:extLst>
              <a:ext uri="{FF2B5EF4-FFF2-40B4-BE49-F238E27FC236}">
                <a16:creationId xmlns:a16="http://schemas.microsoft.com/office/drawing/2014/main" id="{4698A46D-5295-731E-75C7-4F031E1BE7A8}"/>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007863" y="6284201"/>
            <a:ext cx="462915" cy="410845"/>
          </a:xfrm>
          <a:prstGeom prst="rect">
            <a:avLst/>
          </a:prstGeom>
          <a:noFill/>
          <a:ln>
            <a:noFill/>
          </a:ln>
        </p:spPr>
      </p:pic>
      <p:pic>
        <p:nvPicPr>
          <p:cNvPr id="13" name="Picture 13">
            <a:extLst>
              <a:ext uri="{FF2B5EF4-FFF2-40B4-BE49-F238E27FC236}">
                <a16:creationId xmlns:a16="http://schemas.microsoft.com/office/drawing/2014/main" id="{9296A840-6D33-F374-8AAD-82D5549CA3DF}"/>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372233" y="6321778"/>
            <a:ext cx="689610" cy="360045"/>
          </a:xfrm>
          <a:prstGeom prst="rect">
            <a:avLst/>
          </a:prstGeom>
          <a:noFill/>
          <a:ln>
            <a:noFill/>
          </a:ln>
        </p:spPr>
      </p:pic>
      <p:pic>
        <p:nvPicPr>
          <p:cNvPr id="14" name="Picture 14">
            <a:extLst>
              <a:ext uri="{FF2B5EF4-FFF2-40B4-BE49-F238E27FC236}">
                <a16:creationId xmlns:a16="http://schemas.microsoft.com/office/drawing/2014/main" id="{E012ADD9-C070-6512-5737-01463710E2FE}"/>
              </a:ext>
            </a:extLst>
          </p:cNvPr>
          <p:cNvPicPr/>
          <p:nvPr userDrawn="1"/>
        </p:nvPicPr>
        <p:blipFill rotWithShape="1">
          <a:blip r:embed="rId9" cstate="print">
            <a:extLst>
              <a:ext uri="{28A0092B-C50C-407E-A947-70E740481C1C}">
                <a14:useLocalDpi xmlns:a14="http://schemas.microsoft.com/office/drawing/2010/main" val="0"/>
              </a:ext>
            </a:extLst>
          </a:blip>
          <a:srcRect l="6911" t="23459" r="6596" b="19809"/>
          <a:stretch/>
        </p:blipFill>
        <p:spPr bwMode="auto">
          <a:xfrm>
            <a:off x="6275348" y="6342547"/>
            <a:ext cx="1448435" cy="321310"/>
          </a:xfrm>
          <a:prstGeom prst="rect">
            <a:avLst/>
          </a:prstGeom>
          <a:noFill/>
          <a:ln>
            <a:noFill/>
          </a:ln>
          <a:extLst>
            <a:ext uri="{53640926-AAD7-44D8-BBD7-CCE9431645EC}">
              <a14:shadowObscured xmlns:a14="http://schemas.microsoft.com/office/drawing/2010/main"/>
            </a:ext>
          </a:extLst>
        </p:spPr>
      </p:pic>
      <p:pic>
        <p:nvPicPr>
          <p:cNvPr id="15" name="Picture 3">
            <a:extLst>
              <a:ext uri="{FF2B5EF4-FFF2-40B4-BE49-F238E27FC236}">
                <a16:creationId xmlns:a16="http://schemas.microsoft.com/office/drawing/2014/main" id="{89E52C03-D46A-2B4D-A43A-6EA30D5D2701}"/>
              </a:ext>
            </a:extLst>
          </p:cNvPr>
          <p:cNvPicPr>
            <a:picLocks noChangeAspect="1"/>
          </p:cNvPicPr>
          <p:nvPr userDrawn="1"/>
        </p:nvPicPr>
        <p:blipFill>
          <a:blip r:embed="rId10"/>
          <a:stretch>
            <a:fillRect/>
          </a:stretch>
        </p:blipFill>
        <p:spPr>
          <a:xfrm>
            <a:off x="2202460" y="6100906"/>
            <a:ext cx="1459424" cy="757093"/>
          </a:xfrm>
          <a:prstGeom prst="rect">
            <a:avLst/>
          </a:prstGeom>
        </p:spPr>
      </p:pic>
    </p:spTree>
    <p:extLst>
      <p:ext uri="{BB962C8B-B14F-4D97-AF65-F5344CB8AC3E}">
        <p14:creationId xmlns:p14="http://schemas.microsoft.com/office/powerpoint/2010/main" val="86633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E1A0-AA87-06C4-21EC-2C56EBAC538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CAC9706-8E75-7913-7247-0C41F3652E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672A8B6F-38B6-C967-B711-8E432E81BA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0C9D931-2050-290B-D7AA-5F3994C67A83}"/>
              </a:ext>
            </a:extLst>
          </p:cNvPr>
          <p:cNvSpPr>
            <a:spLocks noGrp="1"/>
          </p:cNvSpPr>
          <p:nvPr>
            <p:ph type="dt" sz="half" idx="10"/>
          </p:nvPr>
        </p:nvSpPr>
        <p:spPr/>
        <p:txBody>
          <a:bodyPr/>
          <a:lstStyle/>
          <a:p>
            <a:fld id="{4C1F6880-7EF8-4DC5-9F94-1FDEE347759E}" type="datetimeFigureOut">
              <a:rPr lang="en-IE" smtClean="0"/>
              <a:t>28/11/2024</a:t>
            </a:fld>
            <a:endParaRPr lang="en-IE"/>
          </a:p>
        </p:txBody>
      </p:sp>
      <p:sp>
        <p:nvSpPr>
          <p:cNvPr id="6" name="Footer Placeholder 5">
            <a:extLst>
              <a:ext uri="{FF2B5EF4-FFF2-40B4-BE49-F238E27FC236}">
                <a16:creationId xmlns:a16="http://schemas.microsoft.com/office/drawing/2014/main" id="{2B71A6AB-8FBA-8A56-1F43-AE282570BFD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38AA60A-8D42-B97D-2A81-6F98D5540D30}"/>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69406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DB19-B218-911C-F41B-FBDC64D5CE45}"/>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E823E0F-3143-84DF-8054-6C088CD47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A4C496-500C-2E19-02CD-8EE66E790D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C461DC5-4FC6-A396-E974-63EBE8076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452F25-FA34-0688-EA91-87820D19D4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D88C14A-E955-E892-6830-E7BED28E5FB8}"/>
              </a:ext>
            </a:extLst>
          </p:cNvPr>
          <p:cNvSpPr>
            <a:spLocks noGrp="1"/>
          </p:cNvSpPr>
          <p:nvPr>
            <p:ph type="dt" sz="half" idx="10"/>
          </p:nvPr>
        </p:nvSpPr>
        <p:spPr/>
        <p:txBody>
          <a:bodyPr/>
          <a:lstStyle/>
          <a:p>
            <a:fld id="{4C1F6880-7EF8-4DC5-9F94-1FDEE347759E}" type="datetimeFigureOut">
              <a:rPr lang="en-IE" smtClean="0"/>
              <a:t>28/11/2024</a:t>
            </a:fld>
            <a:endParaRPr lang="en-IE"/>
          </a:p>
        </p:txBody>
      </p:sp>
      <p:sp>
        <p:nvSpPr>
          <p:cNvPr id="8" name="Footer Placeholder 7">
            <a:extLst>
              <a:ext uri="{FF2B5EF4-FFF2-40B4-BE49-F238E27FC236}">
                <a16:creationId xmlns:a16="http://schemas.microsoft.com/office/drawing/2014/main" id="{F701225F-E634-9C75-281E-2B117CA96236}"/>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9A968463-F15A-4674-18BD-43890C3C35DD}"/>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3460559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A410-479D-5332-CB4B-F06010B84FA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5E0A79B-3B45-872B-6201-1A09FEDDB204}"/>
              </a:ext>
            </a:extLst>
          </p:cNvPr>
          <p:cNvSpPr>
            <a:spLocks noGrp="1"/>
          </p:cNvSpPr>
          <p:nvPr>
            <p:ph type="dt" sz="half" idx="10"/>
          </p:nvPr>
        </p:nvSpPr>
        <p:spPr/>
        <p:txBody>
          <a:bodyPr/>
          <a:lstStyle/>
          <a:p>
            <a:fld id="{4C1F6880-7EF8-4DC5-9F94-1FDEE347759E}" type="datetimeFigureOut">
              <a:rPr lang="en-IE" smtClean="0"/>
              <a:t>28/11/2024</a:t>
            </a:fld>
            <a:endParaRPr lang="en-IE"/>
          </a:p>
        </p:txBody>
      </p:sp>
      <p:sp>
        <p:nvSpPr>
          <p:cNvPr id="4" name="Footer Placeholder 3">
            <a:extLst>
              <a:ext uri="{FF2B5EF4-FFF2-40B4-BE49-F238E27FC236}">
                <a16:creationId xmlns:a16="http://schemas.microsoft.com/office/drawing/2014/main" id="{C11F2B8C-6FE9-5CF8-CDF6-21E3B23EF4B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ED6F1DB-2F2E-1E39-94D2-B822513E282E}"/>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35601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F533E-3F47-ADF6-54F7-68C87F9F1B27}"/>
              </a:ext>
            </a:extLst>
          </p:cNvPr>
          <p:cNvSpPr>
            <a:spLocks noGrp="1"/>
          </p:cNvSpPr>
          <p:nvPr>
            <p:ph type="dt" sz="half" idx="10"/>
          </p:nvPr>
        </p:nvSpPr>
        <p:spPr/>
        <p:txBody>
          <a:bodyPr/>
          <a:lstStyle/>
          <a:p>
            <a:fld id="{4C1F6880-7EF8-4DC5-9F94-1FDEE347759E}" type="datetimeFigureOut">
              <a:rPr lang="en-IE" smtClean="0"/>
              <a:t>28/11/2024</a:t>
            </a:fld>
            <a:endParaRPr lang="en-IE"/>
          </a:p>
        </p:txBody>
      </p:sp>
      <p:sp>
        <p:nvSpPr>
          <p:cNvPr id="3" name="Footer Placeholder 2">
            <a:extLst>
              <a:ext uri="{FF2B5EF4-FFF2-40B4-BE49-F238E27FC236}">
                <a16:creationId xmlns:a16="http://schemas.microsoft.com/office/drawing/2014/main" id="{35A2B07E-10AE-8DBE-5FB0-450CDE98A94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0F00285D-1773-583A-B785-F8566378D338}"/>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710469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FA79-9A3A-795B-4113-A13003554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FAB0A0C-47C3-ED36-F8AC-3E5BEBD505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1E047F4-6955-8442-AAEA-E6DBE4B8D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56EFD-25C0-B3AB-7D49-EBC2495D7A9A}"/>
              </a:ext>
            </a:extLst>
          </p:cNvPr>
          <p:cNvSpPr>
            <a:spLocks noGrp="1"/>
          </p:cNvSpPr>
          <p:nvPr>
            <p:ph type="dt" sz="half" idx="10"/>
          </p:nvPr>
        </p:nvSpPr>
        <p:spPr/>
        <p:txBody>
          <a:bodyPr/>
          <a:lstStyle/>
          <a:p>
            <a:fld id="{4C1F6880-7EF8-4DC5-9F94-1FDEE347759E}" type="datetimeFigureOut">
              <a:rPr lang="en-IE" smtClean="0"/>
              <a:t>28/11/2024</a:t>
            </a:fld>
            <a:endParaRPr lang="en-IE"/>
          </a:p>
        </p:txBody>
      </p:sp>
      <p:sp>
        <p:nvSpPr>
          <p:cNvPr id="6" name="Footer Placeholder 5">
            <a:extLst>
              <a:ext uri="{FF2B5EF4-FFF2-40B4-BE49-F238E27FC236}">
                <a16:creationId xmlns:a16="http://schemas.microsoft.com/office/drawing/2014/main" id="{1090B73F-7088-42B1-CFEA-701984B2D0E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379667B-BA7D-2D97-1C21-712B8D14A047}"/>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46492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78D1-CE16-A72F-2AB2-C96C4F9F5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630E933-6627-0881-E456-4CE94A8EE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1644581-48F3-AFA9-D47B-8FF5E038A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0FE4D5-2004-D3E4-90B2-CC9C348E178D}"/>
              </a:ext>
            </a:extLst>
          </p:cNvPr>
          <p:cNvSpPr>
            <a:spLocks noGrp="1"/>
          </p:cNvSpPr>
          <p:nvPr>
            <p:ph type="dt" sz="half" idx="10"/>
          </p:nvPr>
        </p:nvSpPr>
        <p:spPr/>
        <p:txBody>
          <a:bodyPr/>
          <a:lstStyle/>
          <a:p>
            <a:fld id="{4C1F6880-7EF8-4DC5-9F94-1FDEE347759E}" type="datetimeFigureOut">
              <a:rPr lang="en-IE" smtClean="0"/>
              <a:t>28/11/2024</a:t>
            </a:fld>
            <a:endParaRPr lang="en-IE"/>
          </a:p>
        </p:txBody>
      </p:sp>
      <p:sp>
        <p:nvSpPr>
          <p:cNvPr id="6" name="Footer Placeholder 5">
            <a:extLst>
              <a:ext uri="{FF2B5EF4-FFF2-40B4-BE49-F238E27FC236}">
                <a16:creationId xmlns:a16="http://schemas.microsoft.com/office/drawing/2014/main" id="{65BFBA76-0AD3-AFF4-B7AA-512C5B586A8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C05A63F-5BDD-9A28-7154-6D374630C2A9}"/>
              </a:ext>
            </a:extLst>
          </p:cNvPr>
          <p:cNvSpPr>
            <a:spLocks noGrp="1"/>
          </p:cNvSpPr>
          <p:nvPr>
            <p:ph type="sldNum" sz="quarter" idx="12"/>
          </p:nvPr>
        </p:nvSpPr>
        <p:spPr/>
        <p:txBody>
          <a:bodyPr/>
          <a:lstStyle/>
          <a:p>
            <a:fld id="{C6A95ABE-5CA1-44F9-8C7E-8BF698BE8CFA}" type="slidenum">
              <a:rPr lang="en-IE" smtClean="0"/>
              <a:t>‹Nr.›</a:t>
            </a:fld>
            <a:endParaRPr lang="en-IE"/>
          </a:p>
        </p:txBody>
      </p:sp>
    </p:spTree>
    <p:extLst>
      <p:ext uri="{BB962C8B-B14F-4D97-AF65-F5344CB8AC3E}">
        <p14:creationId xmlns:p14="http://schemas.microsoft.com/office/powerpoint/2010/main" val="273313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66578-CFE0-01C0-378C-F1A17282E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A0B5B49-32BA-02C3-E313-EAABDBC922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EBA1F28-725E-C0C7-20AF-46AD846BD6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F6880-7EF8-4DC5-9F94-1FDEE347759E}" type="datetimeFigureOut">
              <a:rPr lang="en-IE" smtClean="0"/>
              <a:t>28/11/2024</a:t>
            </a:fld>
            <a:endParaRPr lang="en-IE"/>
          </a:p>
        </p:txBody>
      </p:sp>
      <p:sp>
        <p:nvSpPr>
          <p:cNvPr id="5" name="Footer Placeholder 4">
            <a:extLst>
              <a:ext uri="{FF2B5EF4-FFF2-40B4-BE49-F238E27FC236}">
                <a16:creationId xmlns:a16="http://schemas.microsoft.com/office/drawing/2014/main" id="{16E044A6-F729-9A3F-DC31-F5E877A9C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2D2FA21-BD39-FB82-F72F-FA386491B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95ABE-5CA1-44F9-8C7E-8BF698BE8CFA}" type="slidenum">
              <a:rPr lang="en-IE" smtClean="0"/>
              <a:t>‹Nr.›</a:t>
            </a:fld>
            <a:endParaRPr lang="en-IE"/>
          </a:p>
        </p:txBody>
      </p:sp>
    </p:spTree>
    <p:extLst>
      <p:ext uri="{BB962C8B-B14F-4D97-AF65-F5344CB8AC3E}">
        <p14:creationId xmlns:p14="http://schemas.microsoft.com/office/powerpoint/2010/main" val="257078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032BAB3-2F05-5C84-62D5-FFC99EEBA9C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9644694-0B02-F40D-F378-50AF938D86D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DACEC02-A938-DF40-1094-0423471A8A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5B1FA5B-BE6D-44C9-BC4F-FA7E85387348}" type="datetimeFigureOut">
              <a:rPr lang="en-US"/>
              <a:pPr>
                <a:defRPr/>
              </a:pPr>
              <a:t>11/28/2024</a:t>
            </a:fld>
            <a:endParaRPr lang="en-US"/>
          </a:p>
        </p:txBody>
      </p:sp>
      <p:sp>
        <p:nvSpPr>
          <p:cNvPr id="5" name="Footer Placeholder 4">
            <a:extLst>
              <a:ext uri="{FF2B5EF4-FFF2-40B4-BE49-F238E27FC236}">
                <a16:creationId xmlns:a16="http://schemas.microsoft.com/office/drawing/2014/main" id="{CAF67D19-51AE-E6F5-E9F2-DEBBD778AE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F66476C-F4EC-B202-3984-473610DC8A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F9EA824-1C5E-4296-B525-2A7B2DABB53C}" type="slidenum">
              <a:rPr lang="en-US"/>
              <a:pPr>
                <a:defRPr/>
              </a:pPr>
              <a:t>‹Nr.›</a:t>
            </a:fld>
            <a:endParaRPr lang="en-US"/>
          </a:p>
        </p:txBody>
      </p:sp>
    </p:spTree>
    <p:extLst>
      <p:ext uri="{BB962C8B-B14F-4D97-AF65-F5344CB8AC3E}">
        <p14:creationId xmlns:p14="http://schemas.microsoft.com/office/powerpoint/2010/main" val="1652618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edupass-project.eu/" TargetMode="Externa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736A9-7589-40F8-ED99-4B5ABC2D14A5}"/>
              </a:ext>
            </a:extLst>
          </p:cNvPr>
          <p:cNvSpPr txBox="1"/>
          <p:nvPr/>
        </p:nvSpPr>
        <p:spPr>
          <a:xfrm>
            <a:off x="1157287" y="1920895"/>
            <a:ext cx="9877425" cy="2000548"/>
          </a:xfrm>
          <a:prstGeom prst="rect">
            <a:avLst/>
          </a:prstGeom>
          <a:noFill/>
        </p:spPr>
        <p:txBody>
          <a:bodyPr wrap="square" rtlCol="0">
            <a:spAutoFit/>
          </a:bodyPr>
          <a:lstStyle/>
          <a:p>
            <a:pPr algn="ctr"/>
            <a:r>
              <a:rPr lang="en-IE" sz="6000" b="1" dirty="0"/>
              <a:t>Fundamental Movement Skills</a:t>
            </a:r>
            <a:endParaRPr lang="en-IE" sz="3200" dirty="0"/>
          </a:p>
          <a:p>
            <a:pPr algn="ctr"/>
            <a:r>
              <a:rPr lang="en-IE" sz="3200" dirty="0"/>
              <a:t>M#4 Fundamental Movement Skills, Play and </a:t>
            </a:r>
          </a:p>
          <a:p>
            <a:pPr algn="ctr"/>
            <a:r>
              <a:rPr lang="en-IE" sz="3200" dirty="0"/>
              <a:t>Motor Skill Assessment</a:t>
            </a:r>
          </a:p>
        </p:txBody>
      </p:sp>
      <p:sp>
        <p:nvSpPr>
          <p:cNvPr id="2" name="Rectangle 17">
            <a:extLst>
              <a:ext uri="{FF2B5EF4-FFF2-40B4-BE49-F238E27FC236}">
                <a16:creationId xmlns:a16="http://schemas.microsoft.com/office/drawing/2014/main" id="{067B9214-4EF7-8C40-B28B-720497150167}"/>
              </a:ext>
            </a:extLst>
          </p:cNvPr>
          <p:cNvSpPr/>
          <p:nvPr/>
        </p:nvSpPr>
        <p:spPr>
          <a:xfrm>
            <a:off x="1783080" y="-2704"/>
            <a:ext cx="1521973" cy="578386"/>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feld 2">
            <a:extLst>
              <a:ext uri="{FF2B5EF4-FFF2-40B4-BE49-F238E27FC236}">
                <a16:creationId xmlns:a16="http://schemas.microsoft.com/office/drawing/2014/main" id="{02AAA62A-00A1-7D51-0CF8-BCF6BAC93A15}"/>
              </a:ext>
            </a:extLst>
          </p:cNvPr>
          <p:cNvSpPr txBox="1"/>
          <p:nvPr/>
        </p:nvSpPr>
        <p:spPr>
          <a:xfrm>
            <a:off x="1949186" y="123223"/>
            <a:ext cx="1355867" cy="369332"/>
          </a:xfrm>
          <a:prstGeom prst="rect">
            <a:avLst/>
          </a:prstGeom>
          <a:noFill/>
        </p:spPr>
        <p:txBody>
          <a:bodyPr wrap="square">
            <a:spAutoFit/>
          </a:bodyPr>
          <a:lstStyle/>
          <a:p>
            <a:r>
              <a:rPr lang="en-IE" sz="1800" b="1" dirty="0">
                <a:solidFill>
                  <a:schemeClr val="bg1"/>
                </a:solidFill>
              </a:rPr>
              <a:t>Course 4.1</a:t>
            </a:r>
            <a:endParaRPr lang="de-DE" b="1" dirty="0">
              <a:solidFill>
                <a:schemeClr val="bg1"/>
              </a:solidFill>
            </a:endParaRPr>
          </a:p>
        </p:txBody>
      </p:sp>
      <p:sp>
        <p:nvSpPr>
          <p:cNvPr id="4" name="Rectangle 17">
            <a:extLst>
              <a:ext uri="{FF2B5EF4-FFF2-40B4-BE49-F238E27FC236}">
                <a16:creationId xmlns:a16="http://schemas.microsoft.com/office/drawing/2014/main" id="{BE14A72E-2C69-3357-D79D-444C3656174C}"/>
              </a:ext>
            </a:extLst>
          </p:cNvPr>
          <p:cNvSpPr/>
          <p:nvPr/>
        </p:nvSpPr>
        <p:spPr>
          <a:xfrm>
            <a:off x="151912" y="0"/>
            <a:ext cx="820981" cy="575682"/>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feld 4">
            <a:extLst>
              <a:ext uri="{FF2B5EF4-FFF2-40B4-BE49-F238E27FC236}">
                <a16:creationId xmlns:a16="http://schemas.microsoft.com/office/drawing/2014/main" id="{089C692F-F149-BE24-D58E-8DEEF9EC10DD}"/>
              </a:ext>
            </a:extLst>
          </p:cNvPr>
          <p:cNvSpPr txBox="1"/>
          <p:nvPr/>
        </p:nvSpPr>
        <p:spPr>
          <a:xfrm>
            <a:off x="151912" y="119989"/>
            <a:ext cx="820981" cy="369332"/>
          </a:xfrm>
          <a:prstGeom prst="rect">
            <a:avLst/>
          </a:prstGeom>
          <a:noFill/>
        </p:spPr>
        <p:txBody>
          <a:bodyPr wrap="square">
            <a:spAutoFit/>
          </a:bodyPr>
          <a:lstStyle/>
          <a:p>
            <a:pPr algn="ctr"/>
            <a:r>
              <a:rPr lang="en-IE" sz="1800" b="1" dirty="0">
                <a:solidFill>
                  <a:srgbClr val="2C3D68"/>
                </a:solidFill>
              </a:rPr>
              <a:t>ECE</a:t>
            </a:r>
            <a:endParaRPr lang="de-DE" b="1" dirty="0">
              <a:solidFill>
                <a:srgbClr val="2C3D68"/>
              </a:solidFill>
            </a:endParaRPr>
          </a:p>
        </p:txBody>
      </p:sp>
      <p:sp>
        <p:nvSpPr>
          <p:cNvPr id="7" name="Rectangle 17">
            <a:extLst>
              <a:ext uri="{FF2B5EF4-FFF2-40B4-BE49-F238E27FC236}">
                <a16:creationId xmlns:a16="http://schemas.microsoft.com/office/drawing/2014/main" id="{BD325378-4F01-B3BA-6841-A7BF2B6226BE}"/>
              </a:ext>
            </a:extLst>
          </p:cNvPr>
          <p:cNvSpPr/>
          <p:nvPr/>
        </p:nvSpPr>
        <p:spPr>
          <a:xfrm>
            <a:off x="1014798" y="-1"/>
            <a:ext cx="726377" cy="576325"/>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feld 7">
            <a:extLst>
              <a:ext uri="{FF2B5EF4-FFF2-40B4-BE49-F238E27FC236}">
                <a16:creationId xmlns:a16="http://schemas.microsoft.com/office/drawing/2014/main" id="{B5FE07D2-F481-C89A-C876-7A433340BA83}"/>
              </a:ext>
            </a:extLst>
          </p:cNvPr>
          <p:cNvSpPr txBox="1"/>
          <p:nvPr/>
        </p:nvSpPr>
        <p:spPr>
          <a:xfrm>
            <a:off x="1021425" y="129452"/>
            <a:ext cx="713812" cy="369332"/>
          </a:xfrm>
          <a:prstGeom prst="rect">
            <a:avLst/>
          </a:prstGeom>
          <a:noFill/>
        </p:spPr>
        <p:txBody>
          <a:bodyPr wrap="square">
            <a:spAutoFit/>
          </a:bodyPr>
          <a:lstStyle/>
          <a:p>
            <a:pPr algn="ctr"/>
            <a:r>
              <a:rPr lang="en-IE" sz="1800" b="1" dirty="0">
                <a:solidFill>
                  <a:schemeClr val="bg1"/>
                </a:solidFill>
              </a:rPr>
              <a:t>M#4</a:t>
            </a:r>
            <a:endParaRPr lang="de-DE" b="1" dirty="0">
              <a:solidFill>
                <a:schemeClr val="bg1"/>
              </a:solidFill>
            </a:endParaRPr>
          </a:p>
        </p:txBody>
      </p:sp>
    </p:spTree>
    <p:extLst>
      <p:ext uri="{BB962C8B-B14F-4D97-AF65-F5344CB8AC3E}">
        <p14:creationId xmlns:p14="http://schemas.microsoft.com/office/powerpoint/2010/main" val="4130335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47BD4-1C79-0C08-8FB4-3B0FDE5F67E6}"/>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1FD779D-389A-6105-CD4E-9ECF0118D51E}"/>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a:extLst>
              <a:ext uri="{FF2B5EF4-FFF2-40B4-BE49-F238E27FC236}">
                <a16:creationId xmlns:a16="http://schemas.microsoft.com/office/drawing/2014/main" id="{AAB78A83-E7E2-E08D-2929-4D96D23495F3}"/>
              </a:ext>
            </a:extLst>
          </p:cNvPr>
          <p:cNvSpPr txBox="1"/>
          <p:nvPr/>
        </p:nvSpPr>
        <p:spPr>
          <a:xfrm>
            <a:off x="463827" y="1724066"/>
            <a:ext cx="11065564" cy="2258311"/>
          </a:xfrm>
          <a:prstGeom prst="rect">
            <a:avLst/>
          </a:prstGeom>
        </p:spPr>
        <p:txBody>
          <a:bodyPr vert="horz" wrap="square" lIns="0" tIns="265430" rIns="0" bIns="0" rtlCol="0">
            <a:spAutoFit/>
          </a:bodyPr>
          <a:lstStyle/>
          <a:p>
            <a:pPr marL="527685" marR="0" lvl="0" indent="-515620" algn="l" defTabSz="914400" rtl="0" eaLnBrk="1" fontAlgn="auto" latinLnBrk="0" hangingPunct="1">
              <a:lnSpc>
                <a:spcPct val="100000"/>
              </a:lnSpc>
              <a:spcBef>
                <a:spcPts val="2090"/>
              </a:spcBef>
              <a:spcAft>
                <a:spcPts val="0"/>
              </a:spcAft>
              <a:buClr>
                <a:srgbClr val="E03739"/>
              </a:buClr>
              <a:buSzPct val="75000"/>
              <a:buFontTx/>
              <a:buAutoNum type="arabicPeriod"/>
              <a:tabLst>
                <a:tab pos="527685" algn="l"/>
                <a:tab pos="528320" algn="l"/>
              </a:tabLst>
              <a:defRPr/>
            </a:pPr>
            <a:r>
              <a:rPr kumimoji="0" lang="en-US" sz="3600" b="0" i="0" u="none" strike="noStrike" kern="1200" cap="none" spc="0" normalizeH="0" baseline="0" noProof="0" dirty="0">
                <a:ln>
                  <a:noFill/>
                </a:ln>
                <a:solidFill>
                  <a:srgbClr val="595958"/>
                </a:solidFill>
                <a:effectLst/>
                <a:uLnTx/>
                <a:uFillTx/>
                <a:latin typeface="Arial"/>
                <a:ea typeface="+mn-ea"/>
                <a:cs typeface="Arial"/>
              </a:rPr>
              <a:t>Overview of Fundamental Movement Skills</a:t>
            </a:r>
            <a:endParaRPr kumimoji="0" sz="3600" b="0" i="0" u="none" strike="noStrike" kern="1200" cap="none" spc="0" normalizeH="0" baseline="0" noProof="0" dirty="0">
              <a:ln>
                <a:noFill/>
              </a:ln>
              <a:solidFill>
                <a:prstClr val="black"/>
              </a:solidFill>
              <a:effectLst/>
              <a:uLnTx/>
              <a:uFillTx/>
              <a:latin typeface="Arial"/>
              <a:ea typeface="+mn-ea"/>
              <a:cs typeface="Arial"/>
            </a:endParaRPr>
          </a:p>
          <a:p>
            <a:pPr marL="527685" marR="0" lvl="0" indent="-515620" algn="l" defTabSz="914400" rtl="0" eaLnBrk="1" fontAlgn="auto" latinLnBrk="0" hangingPunct="1">
              <a:lnSpc>
                <a:spcPct val="100000"/>
              </a:lnSpc>
              <a:spcBef>
                <a:spcPts val="1989"/>
              </a:spcBef>
              <a:spcAft>
                <a:spcPts val="0"/>
              </a:spcAft>
              <a:buClr>
                <a:srgbClr val="E03739"/>
              </a:buClr>
              <a:buSzPct val="75000"/>
              <a:buFontTx/>
              <a:buAutoNum type="arabicPeriod"/>
              <a:tabLst>
                <a:tab pos="527685" algn="l"/>
                <a:tab pos="528320" algn="l"/>
              </a:tabLst>
              <a:defRPr/>
            </a:pPr>
            <a:r>
              <a:rPr kumimoji="0" lang="de-DE" sz="3600" b="0" i="0" u="none" strike="noStrike" kern="1200" cap="none" spc="0" normalizeH="0" baseline="0" noProof="0" dirty="0" err="1">
                <a:ln>
                  <a:noFill/>
                </a:ln>
                <a:solidFill>
                  <a:srgbClr val="595958"/>
                </a:solidFill>
                <a:effectLst/>
                <a:uLnTx/>
                <a:uFillTx/>
                <a:latin typeface="Arial"/>
                <a:ea typeface="+mn-ea"/>
                <a:cs typeface="Arial"/>
              </a:rPr>
              <a:t>Importance</a:t>
            </a:r>
            <a:r>
              <a:rPr kumimoji="0" lang="de-DE" sz="3600" b="0" i="0" u="none" strike="noStrike" kern="1200" cap="none" spc="0" normalizeH="0" baseline="0" noProof="0" dirty="0">
                <a:ln>
                  <a:noFill/>
                </a:ln>
                <a:solidFill>
                  <a:srgbClr val="595958"/>
                </a:solidFill>
                <a:effectLst/>
                <a:uLnTx/>
                <a:uFillTx/>
                <a:latin typeface="Arial"/>
                <a:ea typeface="+mn-ea"/>
                <a:cs typeface="Arial"/>
              </a:rPr>
              <a:t> </a:t>
            </a:r>
            <a:r>
              <a:rPr kumimoji="0" lang="de-DE" sz="3600" b="0" i="0" u="none" strike="noStrike" kern="1200" cap="none" spc="0" normalizeH="0" baseline="0" noProof="0" dirty="0" err="1">
                <a:ln>
                  <a:noFill/>
                </a:ln>
                <a:solidFill>
                  <a:srgbClr val="595958"/>
                </a:solidFill>
                <a:effectLst/>
                <a:uLnTx/>
                <a:uFillTx/>
                <a:latin typeface="Arial"/>
                <a:ea typeface="+mn-ea"/>
                <a:cs typeface="Arial"/>
              </a:rPr>
              <a:t>of</a:t>
            </a:r>
            <a:r>
              <a:rPr kumimoji="0" lang="de-DE" sz="3600" b="0" i="0" u="none" strike="noStrike" kern="1200" cap="none" spc="0" normalizeH="0" baseline="0" noProof="0" dirty="0">
                <a:ln>
                  <a:noFill/>
                </a:ln>
                <a:solidFill>
                  <a:srgbClr val="595958"/>
                </a:solidFill>
                <a:effectLst/>
                <a:uLnTx/>
                <a:uFillTx/>
                <a:latin typeface="Arial"/>
                <a:ea typeface="+mn-ea"/>
                <a:cs typeface="Arial"/>
              </a:rPr>
              <a:t> Fundamental Movement Skills</a:t>
            </a:r>
          </a:p>
          <a:p>
            <a:pPr marL="527685" marR="0" lvl="0" indent="-515620" algn="l" defTabSz="914400" rtl="0" eaLnBrk="1" fontAlgn="auto" latinLnBrk="0" hangingPunct="1">
              <a:lnSpc>
                <a:spcPct val="100000"/>
              </a:lnSpc>
              <a:spcBef>
                <a:spcPts val="1989"/>
              </a:spcBef>
              <a:spcAft>
                <a:spcPts val="0"/>
              </a:spcAft>
              <a:buClr>
                <a:srgbClr val="E03739"/>
              </a:buClr>
              <a:buSzPct val="75000"/>
              <a:buFontTx/>
              <a:buAutoNum type="arabicPeriod"/>
              <a:tabLst>
                <a:tab pos="527685" algn="l"/>
                <a:tab pos="528320" algn="l"/>
              </a:tabLst>
              <a:defRPr/>
            </a:pPr>
            <a:endParaRPr kumimoji="0" lang="de-DE"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3" name="Rectangle: Rounded Corners 2">
            <a:extLst>
              <a:ext uri="{FF2B5EF4-FFF2-40B4-BE49-F238E27FC236}">
                <a16:creationId xmlns:a16="http://schemas.microsoft.com/office/drawing/2014/main" id="{AD9F309F-503A-FF93-38BA-C46A33802E33}"/>
              </a:ext>
            </a:extLst>
          </p:cNvPr>
          <p:cNvSpPr/>
          <p:nvPr/>
        </p:nvSpPr>
        <p:spPr>
          <a:xfrm>
            <a:off x="931770" y="2801902"/>
            <a:ext cx="9956413" cy="7758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4BF6B40-224C-7E8A-383D-4AB2A67460D7}"/>
              </a:ext>
            </a:extLst>
          </p:cNvPr>
          <p:cNvSpPr txBox="1"/>
          <p:nvPr/>
        </p:nvSpPr>
        <p:spPr>
          <a:xfrm>
            <a:off x="993914" y="308113"/>
            <a:ext cx="54665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Overview</a:t>
            </a:r>
            <a:endParaRPr kumimoji="0" lang="en-US" sz="4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719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5945F68-AB86-26AF-E18C-17F7AAB5B056}"/>
              </a:ext>
            </a:extLst>
          </p:cNvPr>
          <p:cNvSpPr/>
          <p:nvPr/>
        </p:nvSpPr>
        <p:spPr>
          <a:xfrm>
            <a:off x="98765" y="301265"/>
            <a:ext cx="9144626" cy="684023"/>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F4BD3E-2B4E-1B23-8388-6AAE7A1BE6D8}"/>
              </a:ext>
            </a:extLst>
          </p:cNvPr>
          <p:cNvSpPr txBox="1"/>
          <p:nvPr/>
        </p:nvSpPr>
        <p:spPr>
          <a:xfrm>
            <a:off x="201785" y="389878"/>
            <a:ext cx="8938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IMPORTANCE OF FUNDAMENTAL MOVEMENT SKILLS</a:t>
            </a:r>
            <a:endPar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endParaRPr>
          </a:p>
        </p:txBody>
      </p:sp>
      <p:graphicFrame>
        <p:nvGraphicFramePr>
          <p:cNvPr id="4" name="Diagram 3">
            <a:extLst>
              <a:ext uri="{FF2B5EF4-FFF2-40B4-BE49-F238E27FC236}">
                <a16:creationId xmlns:a16="http://schemas.microsoft.com/office/drawing/2014/main" id="{672C936C-3802-0AFD-17D5-C302EC0B9B10}"/>
              </a:ext>
            </a:extLst>
          </p:cNvPr>
          <p:cNvGraphicFramePr/>
          <p:nvPr>
            <p:extLst>
              <p:ext uri="{D42A27DB-BD31-4B8C-83A1-F6EECF244321}">
                <p14:modId xmlns:p14="http://schemas.microsoft.com/office/powerpoint/2010/main" val="1309687373"/>
              </p:ext>
            </p:extLst>
          </p:nvPr>
        </p:nvGraphicFramePr>
        <p:xfrm>
          <a:off x="201785" y="791188"/>
          <a:ext cx="11891450" cy="2982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2AB2305-1D6A-B7E8-AE23-583550742154}"/>
              </a:ext>
            </a:extLst>
          </p:cNvPr>
          <p:cNvSpPr txBox="1"/>
          <p:nvPr/>
        </p:nvSpPr>
        <p:spPr>
          <a:xfrm>
            <a:off x="6096000" y="1314408"/>
            <a:ext cx="5720180" cy="2031325"/>
          </a:xfrm>
          <a:prstGeom prst="rect">
            <a:avLst/>
          </a:prstGeom>
          <a:noFill/>
        </p:spPr>
        <p:txBody>
          <a:bodyPr wrap="square" rtlCol="0">
            <a:spAutoFit/>
          </a:bodyPr>
          <a:lstStyle/>
          <a:p>
            <a:pPr marL="171450" lvl="0" indent="-171450" algn="just">
              <a:buFont typeface="Wingdings" panose="05000000000000000000" pitchFamily="2" charset="2"/>
              <a:buChar char="§"/>
            </a:pPr>
            <a:r>
              <a:rPr lang="en-US" sz="1400" dirty="0">
                <a:solidFill>
                  <a:srgbClr val="002060"/>
                </a:solidFill>
              </a:rPr>
              <a:t>Fundamental movement skills can be improved in different ways. </a:t>
            </a:r>
          </a:p>
          <a:p>
            <a:pPr marL="171450" lvl="0" indent="-171450" algn="just">
              <a:buFont typeface="Wingdings" panose="05000000000000000000" pitchFamily="2" charset="2"/>
              <a:buChar char="§"/>
            </a:pPr>
            <a:r>
              <a:rPr lang="en-US" sz="1400" dirty="0">
                <a:solidFill>
                  <a:srgbClr val="002060"/>
                </a:solidFill>
              </a:rPr>
              <a:t>Movement games, relay games, obstacle courses, and other forms of physical activity that integrate different forms of fundamental movements support the development of fundamental movement skills</a:t>
            </a:r>
          </a:p>
          <a:p>
            <a:pPr marL="171450" lvl="0" indent="-171450" algn="just">
              <a:buFont typeface="Wingdings" panose="05000000000000000000" pitchFamily="2" charset="2"/>
              <a:buChar char="§"/>
            </a:pPr>
            <a:r>
              <a:rPr lang="en-US" sz="1400" dirty="0">
                <a:solidFill>
                  <a:srgbClr val="002060"/>
                </a:solidFill>
              </a:rPr>
              <a:t> Well-established fundamental movement skills provide fundaments for easier acquisition of complex movements that are part of different sports. Therefore, fundamental movement skills are the core of PE programs in preschool and early school period and the baseline for further sports specialization</a:t>
            </a:r>
          </a:p>
        </p:txBody>
      </p:sp>
      <p:sp>
        <p:nvSpPr>
          <p:cNvPr id="7" name="TextBox 6">
            <a:extLst>
              <a:ext uri="{FF2B5EF4-FFF2-40B4-BE49-F238E27FC236}">
                <a16:creationId xmlns:a16="http://schemas.microsoft.com/office/drawing/2014/main" id="{C7275E72-F866-A16C-3015-381B41DD8355}"/>
              </a:ext>
            </a:extLst>
          </p:cNvPr>
          <p:cNvSpPr txBox="1"/>
          <p:nvPr/>
        </p:nvSpPr>
        <p:spPr>
          <a:xfrm>
            <a:off x="277427" y="4175056"/>
            <a:ext cx="6247662" cy="1384995"/>
          </a:xfrm>
          <a:prstGeom prst="rect">
            <a:avLst/>
          </a:prstGeom>
          <a:noFill/>
          <a:ln>
            <a:solidFill>
              <a:schemeClr val="accent5">
                <a:lumMod val="50000"/>
              </a:schemeClr>
            </a:solidFill>
          </a:ln>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Until 6 years old, all children have learned all fundamental movements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They should be improved in a period from 7 – 9 years using different activities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By improving motor abilities, we also improve fundamental movements and other way around</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In a period from 10 – 12 years and after that 14 – 15 years, fundamental movements are mastered by participating in different sports. </a:t>
            </a:r>
          </a:p>
        </p:txBody>
      </p:sp>
      <p:sp>
        <p:nvSpPr>
          <p:cNvPr id="8" name="Rectangle 7">
            <a:extLst>
              <a:ext uri="{FF2B5EF4-FFF2-40B4-BE49-F238E27FC236}">
                <a16:creationId xmlns:a16="http://schemas.microsoft.com/office/drawing/2014/main" id="{7D00854F-A4F6-EB8B-119D-403CF8C16916}"/>
              </a:ext>
            </a:extLst>
          </p:cNvPr>
          <p:cNvSpPr/>
          <p:nvPr/>
        </p:nvSpPr>
        <p:spPr>
          <a:xfrm>
            <a:off x="7804614" y="4142012"/>
            <a:ext cx="2302951" cy="1384994"/>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effectLst>
                  <a:outerShdw blurRad="38100" dist="38100" dir="2700000" algn="tl">
                    <a:srgbClr val="000000">
                      <a:alpha val="43137"/>
                    </a:srgbClr>
                  </a:outerShdw>
                </a:effectLst>
              </a:rPr>
              <a:t>SEE MODULE #1, Course 1.1, and learn more about the phases of motor development and changes in FMS in different age periods</a:t>
            </a:r>
          </a:p>
        </p:txBody>
      </p:sp>
      <p:sp>
        <p:nvSpPr>
          <p:cNvPr id="9" name="Arrow: Right 8">
            <a:extLst>
              <a:ext uri="{FF2B5EF4-FFF2-40B4-BE49-F238E27FC236}">
                <a16:creationId xmlns:a16="http://schemas.microsoft.com/office/drawing/2014/main" id="{C82137D0-D730-B705-6E10-EE0909C9A1BC}"/>
              </a:ext>
            </a:extLst>
          </p:cNvPr>
          <p:cNvSpPr/>
          <p:nvPr/>
        </p:nvSpPr>
        <p:spPr>
          <a:xfrm>
            <a:off x="6596108" y="448925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942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C869-5A1C-76A1-DB83-813EC4738DF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27BAEFE-DB7A-0FF9-386C-B8AEF8F46733}"/>
              </a:ext>
            </a:extLst>
          </p:cNvPr>
          <p:cNvSpPr/>
          <p:nvPr/>
        </p:nvSpPr>
        <p:spPr>
          <a:xfrm>
            <a:off x="98765" y="177953"/>
            <a:ext cx="9144626" cy="712462"/>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1301D4A-2E82-BAFA-FBF5-E46EAA6C680E}"/>
              </a:ext>
            </a:extLst>
          </p:cNvPr>
          <p:cNvSpPr txBox="1"/>
          <p:nvPr/>
        </p:nvSpPr>
        <p:spPr>
          <a:xfrm>
            <a:off x="98765" y="367194"/>
            <a:ext cx="8938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FUNDAMENTAL MOVEMENT SKILLS?</a:t>
            </a:r>
            <a:endPar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DE62B72D-EE47-18C0-23E0-569E957EFFA8}"/>
              </a:ext>
            </a:extLst>
          </p:cNvPr>
          <p:cNvGraphicFramePr>
            <a:graphicFrameLocks noGrp="1"/>
          </p:cNvGraphicFramePr>
          <p:nvPr>
            <p:extLst>
              <p:ext uri="{D42A27DB-BD31-4B8C-83A1-F6EECF244321}">
                <p14:modId xmlns:p14="http://schemas.microsoft.com/office/powerpoint/2010/main" val="1977568540"/>
              </p:ext>
            </p:extLst>
          </p:nvPr>
        </p:nvGraphicFramePr>
        <p:xfrm>
          <a:off x="164391" y="1198485"/>
          <a:ext cx="10408913" cy="4223780"/>
        </p:xfrm>
        <a:graphic>
          <a:graphicData uri="http://schemas.openxmlformats.org/drawingml/2006/table">
            <a:tbl>
              <a:tblPr/>
              <a:tblGrid>
                <a:gridCol w="1788696">
                  <a:extLst>
                    <a:ext uri="{9D8B030D-6E8A-4147-A177-3AD203B41FA5}">
                      <a16:colId xmlns:a16="http://schemas.microsoft.com/office/drawing/2014/main" val="801320259"/>
                    </a:ext>
                  </a:extLst>
                </a:gridCol>
                <a:gridCol w="8620217">
                  <a:extLst>
                    <a:ext uri="{9D8B030D-6E8A-4147-A177-3AD203B41FA5}">
                      <a16:colId xmlns:a16="http://schemas.microsoft.com/office/drawing/2014/main" val="2543630417"/>
                    </a:ext>
                  </a:extLst>
                </a:gridCol>
              </a:tblGrid>
              <a:tr h="370437">
                <a:tc>
                  <a:txBody>
                    <a:bodyPr/>
                    <a:lstStyle/>
                    <a:p>
                      <a:pPr marL="0" marR="0" algn="ctr">
                        <a:lnSpc>
                          <a:spcPct val="115000"/>
                        </a:lnSpc>
                        <a:spcBef>
                          <a:spcPts val="0"/>
                        </a:spcBef>
                        <a:spcAft>
                          <a:spcPts val="0"/>
                        </a:spcAft>
                      </a:pPr>
                      <a:r>
                        <a:rPr lang="en-GB" sz="1200" b="1" dirty="0">
                          <a:solidFill>
                            <a:srgbClr val="002060"/>
                          </a:solidFill>
                          <a:effectLst/>
                          <a:latin typeface="+mn-lt"/>
                          <a:ea typeface="Poppins Light" panose="00000400000000000000" pitchFamily="2" charset="0"/>
                          <a:cs typeface="UEFA Neo"/>
                        </a:rPr>
                        <a:t>Fundamental skills</a:t>
                      </a: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15000"/>
                        </a:lnSpc>
                        <a:spcBef>
                          <a:spcPts val="0"/>
                        </a:spcBef>
                        <a:spcAft>
                          <a:spcPts val="0"/>
                        </a:spcAft>
                      </a:pPr>
                      <a:r>
                        <a:rPr lang="en-US" sz="1200" b="1" dirty="0">
                          <a:solidFill>
                            <a:srgbClr val="002060"/>
                          </a:solidFill>
                          <a:effectLst/>
                          <a:latin typeface="+mn-lt"/>
                          <a:ea typeface="UEFA Neo"/>
                          <a:cs typeface="UEFA Neo"/>
                        </a:rPr>
                        <a:t>Importance for child development</a:t>
                      </a: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673050018"/>
                  </a:ext>
                </a:extLst>
              </a:tr>
              <a:tr h="1076624">
                <a:tc>
                  <a:txBody>
                    <a:bodyPr/>
                    <a:lstStyle/>
                    <a:p>
                      <a:pPr marL="0" marR="0" algn="ctr">
                        <a:lnSpc>
                          <a:spcPct val="115000"/>
                        </a:lnSpc>
                        <a:spcBef>
                          <a:spcPts val="0"/>
                        </a:spcBef>
                        <a:spcAft>
                          <a:spcPts val="0"/>
                        </a:spcAft>
                      </a:pPr>
                      <a:r>
                        <a:rPr lang="en-GB" sz="1200" dirty="0">
                          <a:solidFill>
                            <a:srgbClr val="002060"/>
                          </a:solidFill>
                          <a:effectLst/>
                          <a:latin typeface="+mn-lt"/>
                          <a:ea typeface="Poppins Light" panose="00000400000000000000" pitchFamily="2" charset="0"/>
                          <a:cs typeface="UEFA Neo"/>
                        </a:rPr>
                        <a:t> </a:t>
                      </a:r>
                      <a:r>
                        <a:rPr lang="en-GB" sz="1200" b="1" i="1" dirty="0">
                          <a:solidFill>
                            <a:srgbClr val="002060"/>
                          </a:solidFill>
                          <a:effectLst/>
                          <a:latin typeface="+mn-lt"/>
                          <a:ea typeface="Poppins Light" panose="00000400000000000000" pitchFamily="2" charset="0"/>
                          <a:cs typeface="UEFA Neo"/>
                        </a:rPr>
                        <a:t>Walking</a:t>
                      </a:r>
                    </a:p>
                    <a:p>
                      <a:pPr marL="0" marR="0" algn="ctr">
                        <a:lnSpc>
                          <a:spcPct val="115000"/>
                        </a:lnSpc>
                        <a:spcBef>
                          <a:spcPts val="0"/>
                        </a:spcBef>
                        <a:spcAft>
                          <a:spcPts val="0"/>
                        </a:spcAft>
                      </a:pPr>
                      <a:endParaRPr lang="en-GB" sz="1200" b="1" i="1" dirty="0">
                        <a:solidFill>
                          <a:srgbClr val="002060"/>
                        </a:solidFill>
                        <a:effectLst/>
                        <a:latin typeface="+mn-lt"/>
                        <a:ea typeface="UEFA Neo"/>
                        <a:cs typeface="UEFA Neo"/>
                      </a:endParaRPr>
                    </a:p>
                    <a:p>
                      <a:pPr marL="0" marR="0" algn="ctr">
                        <a:lnSpc>
                          <a:spcPct val="115000"/>
                        </a:lnSpc>
                        <a:spcBef>
                          <a:spcPts val="0"/>
                        </a:spcBef>
                        <a:spcAft>
                          <a:spcPts val="0"/>
                        </a:spcAft>
                      </a:pP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effectLst/>
                          <a:latin typeface="+mn-lt"/>
                          <a:ea typeface="Noto Sans Symbols"/>
                          <a:cs typeface="Noto Sans Symbols"/>
                        </a:rPr>
                        <a:t>Children start walking at the age of 12 or 13 months, but stability in walking is achieved until the end of the second year. Around the age of seven, walking becomes completely automatized. At an early age, the movements are uncertain and uncoordinated. The balance is not well established yet. Around the age of 4 or 5, walking becomes more stable and coordinated. </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effectLst/>
                          <a:latin typeface="+mn-lt"/>
                          <a:ea typeface="Noto Sans Symbols"/>
                          <a:cs typeface="Noto Sans Symbols"/>
                        </a:rPr>
                        <a:t>In terms of health impact, different types of walking stimulate the cardiovascular and respiratory systems of children and are especially useful if done outside in fresh air. </a:t>
                      </a: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1727244"/>
                  </a:ext>
                </a:extLst>
              </a:tr>
              <a:tr h="1316854">
                <a:tc>
                  <a:txBody>
                    <a:bodyPr/>
                    <a:lstStyle/>
                    <a:p>
                      <a:pPr marL="0" marR="0" algn="ctr">
                        <a:lnSpc>
                          <a:spcPct val="115000"/>
                        </a:lnSpc>
                        <a:spcBef>
                          <a:spcPts val="0"/>
                        </a:spcBef>
                        <a:spcAft>
                          <a:spcPts val="0"/>
                        </a:spcAft>
                      </a:pPr>
                      <a:r>
                        <a:rPr lang="en-GB" sz="1200" dirty="0">
                          <a:solidFill>
                            <a:srgbClr val="002060"/>
                          </a:solidFill>
                          <a:effectLst/>
                          <a:latin typeface="+mn-lt"/>
                          <a:ea typeface="Poppins Light" panose="00000400000000000000" pitchFamily="2" charset="0"/>
                          <a:cs typeface="UEFA Neo"/>
                        </a:rPr>
                        <a:t> </a:t>
                      </a:r>
                      <a:endParaRPr lang="en-US" sz="1200" dirty="0">
                        <a:effectLst/>
                        <a:latin typeface="+mn-lt"/>
                        <a:ea typeface="UEFA Neo"/>
                        <a:cs typeface="UEFA Neo"/>
                      </a:endParaRPr>
                    </a:p>
                    <a:p>
                      <a:pPr marL="0" marR="0" algn="ctr">
                        <a:lnSpc>
                          <a:spcPct val="115000"/>
                        </a:lnSpc>
                        <a:spcBef>
                          <a:spcPts val="0"/>
                        </a:spcBef>
                        <a:spcAft>
                          <a:spcPts val="0"/>
                        </a:spcAft>
                      </a:pPr>
                      <a:r>
                        <a:rPr lang="en-GB" sz="1200" b="1" i="1" dirty="0">
                          <a:solidFill>
                            <a:srgbClr val="002060"/>
                          </a:solidFill>
                          <a:effectLst/>
                          <a:latin typeface="+mn-lt"/>
                          <a:ea typeface="Poppins Light" panose="00000400000000000000" pitchFamily="2" charset="0"/>
                          <a:cs typeface="UEFA Neo"/>
                        </a:rPr>
                        <a:t>Running</a:t>
                      </a:r>
                    </a:p>
                    <a:p>
                      <a:pPr marL="0" marR="0" algn="ctr">
                        <a:lnSpc>
                          <a:spcPct val="115000"/>
                        </a:lnSpc>
                        <a:spcBef>
                          <a:spcPts val="0"/>
                        </a:spcBef>
                        <a:spcAft>
                          <a:spcPts val="0"/>
                        </a:spcAft>
                      </a:pP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effectLst/>
                          <a:latin typeface="+mn-lt"/>
                          <a:ea typeface="Noto Sans Symbols"/>
                          <a:cs typeface="Noto Sans Symbols"/>
                        </a:rPr>
                        <a:t>Children start to run 6 – 7 months after start walking. The improvement of running is related to the development of balance and maintaining the balance. This is closely related to the development of the nervous system and the process of myelinization. </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effectLst/>
                          <a:latin typeface="+mn-lt"/>
                          <a:ea typeface="Noto Sans Symbols"/>
                          <a:cs typeface="Noto Sans Symbols"/>
                        </a:rPr>
                        <a:t>Running is very efficient for improving the strength of lower body parts, especially explosive strength, to improve speed, coordination, and agility. It also has health benefits in terms of improving aerobic capacities. </a:t>
                      </a: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7894196"/>
                  </a:ext>
                </a:extLst>
              </a:tr>
              <a:tr h="1191694">
                <a:tc>
                  <a:txBody>
                    <a:bodyPr/>
                    <a:lstStyle/>
                    <a:p>
                      <a:pPr marL="0" marR="0" algn="ctr">
                        <a:lnSpc>
                          <a:spcPct val="115000"/>
                        </a:lnSpc>
                        <a:spcBef>
                          <a:spcPts val="0"/>
                        </a:spcBef>
                        <a:spcAft>
                          <a:spcPts val="0"/>
                        </a:spcAft>
                      </a:pPr>
                      <a:r>
                        <a:rPr lang="en-GB" sz="1200" dirty="0">
                          <a:solidFill>
                            <a:srgbClr val="002060"/>
                          </a:solidFill>
                          <a:effectLst/>
                          <a:latin typeface="+mn-lt"/>
                          <a:ea typeface="Poppins Light" panose="00000400000000000000" pitchFamily="2" charset="0"/>
                          <a:cs typeface="UEFA Neo"/>
                        </a:rPr>
                        <a:t>Crawling</a:t>
                      </a:r>
                    </a:p>
                    <a:p>
                      <a:pPr marL="0" marR="0" algn="ctr">
                        <a:lnSpc>
                          <a:spcPct val="115000"/>
                        </a:lnSpc>
                        <a:spcBef>
                          <a:spcPts val="0"/>
                        </a:spcBef>
                        <a:spcAft>
                          <a:spcPts val="0"/>
                        </a:spcAft>
                      </a:pPr>
                      <a:r>
                        <a:rPr lang="en-GB" sz="1200" dirty="0">
                          <a:solidFill>
                            <a:srgbClr val="002060"/>
                          </a:solidFill>
                          <a:effectLst/>
                          <a:latin typeface="+mn-lt"/>
                          <a:ea typeface="Poppins Light" panose="00000400000000000000" pitchFamily="2" charset="0"/>
                          <a:cs typeface="UEFA Neo"/>
                        </a:rPr>
                        <a:t> </a:t>
                      </a:r>
                      <a:endParaRPr lang="en-US" sz="1200" dirty="0">
                        <a:effectLst/>
                        <a:latin typeface="+mn-lt"/>
                        <a:ea typeface="UEFA Neo"/>
                        <a:cs typeface="UEFA Neo"/>
                      </a:endParaRPr>
                    </a:p>
                    <a:p>
                      <a:pPr marL="0" marR="0" algn="ctr">
                        <a:lnSpc>
                          <a:spcPct val="115000"/>
                        </a:lnSpc>
                        <a:spcBef>
                          <a:spcPts val="0"/>
                        </a:spcBef>
                        <a:spcAft>
                          <a:spcPts val="0"/>
                        </a:spcAft>
                      </a:pPr>
                      <a:r>
                        <a:rPr lang="en-GB" sz="1200" dirty="0">
                          <a:solidFill>
                            <a:srgbClr val="002060"/>
                          </a:solidFill>
                          <a:effectLst/>
                          <a:latin typeface="+mn-lt"/>
                          <a:ea typeface="Poppins Light" panose="00000400000000000000" pitchFamily="2" charset="0"/>
                          <a:cs typeface="UEFA Neo"/>
                        </a:rPr>
                        <a:t> </a:t>
                      </a:r>
                      <a:endParaRPr lang="en-US" sz="1200" dirty="0">
                        <a:effectLst/>
                        <a:latin typeface="+mn-lt"/>
                        <a:ea typeface="UEFA Neo"/>
                        <a:cs typeface="UEFA Neo"/>
                      </a:endParaRPr>
                    </a:p>
                    <a:p>
                      <a:pPr marL="0" marR="0" algn="ctr">
                        <a:lnSpc>
                          <a:spcPct val="115000"/>
                        </a:lnSpc>
                        <a:spcBef>
                          <a:spcPts val="0"/>
                        </a:spcBef>
                        <a:spcAft>
                          <a:spcPts val="0"/>
                        </a:spcAft>
                      </a:pPr>
                      <a:endParaRPr lang="en-GB" sz="1200" b="1" i="1" dirty="0">
                        <a:solidFill>
                          <a:srgbClr val="002060"/>
                        </a:solidFill>
                        <a:effectLst/>
                        <a:latin typeface="+mn-lt"/>
                        <a:ea typeface="Poppins Light" panose="00000400000000000000" pitchFamily="2" charset="0"/>
                        <a:cs typeface="UEFA Neo"/>
                      </a:endParaRPr>
                    </a:p>
                    <a:p>
                      <a:pPr marL="0" marR="0" algn="ctr">
                        <a:lnSpc>
                          <a:spcPct val="115000"/>
                        </a:lnSpc>
                        <a:spcBef>
                          <a:spcPts val="0"/>
                        </a:spcBef>
                        <a:spcAft>
                          <a:spcPts val="0"/>
                        </a:spcAft>
                      </a:pPr>
                      <a:endParaRPr lang="en-GB" sz="1200" b="1" i="1" dirty="0">
                        <a:solidFill>
                          <a:srgbClr val="002060"/>
                        </a:solidFill>
                        <a:effectLst/>
                        <a:latin typeface="+mn-lt"/>
                        <a:ea typeface="Poppins Light" panose="00000400000000000000" pitchFamily="2" charset="0"/>
                        <a:cs typeface="UEFA Neo"/>
                      </a:endParaRPr>
                    </a:p>
                    <a:p>
                      <a:pPr marL="0" marR="0" algn="ctr">
                        <a:lnSpc>
                          <a:spcPct val="115000"/>
                        </a:lnSpc>
                        <a:spcBef>
                          <a:spcPts val="0"/>
                        </a:spcBef>
                        <a:spcAft>
                          <a:spcPts val="0"/>
                        </a:spcAft>
                      </a:pP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effectLst/>
                          <a:latin typeface="+mn-lt"/>
                          <a:ea typeface="Noto Sans Symbols"/>
                          <a:cs typeface="Noto Sans Symbols"/>
                        </a:rPr>
                        <a:t>Crawling has a positive effect on strengthening the muscles of the arms, shoulders, and back. It is highly recommended for movement in the early childhood period as provides the strength of the upper body and the possibility for symmetrical development of the upper body and strengthening of the core muscles. This is especially important for proper development of spine curves and good body posture. </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effectLst/>
                          <a:latin typeface="+mn-lt"/>
                          <a:ea typeface="Noto Sans Symbols"/>
                          <a:cs typeface="Noto Sans Symbols"/>
                        </a:rPr>
                        <a:t>Crawling is usually combined with climbing. Children that crawl, usually climb on different objects around the house or playgrounds. This is especially important to develop body awareness and spatial orientation but also for stimulating the vestibular and proprioceptive systems and building child self - confidence. </a:t>
                      </a: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7636427"/>
                  </a:ext>
                </a:extLst>
              </a:tr>
            </a:tbl>
          </a:graphicData>
        </a:graphic>
      </p:graphicFrame>
      <p:pic>
        <p:nvPicPr>
          <p:cNvPr id="6" name="Picture 5" descr="A cartoon of a child walking&#10;&#10;Description automatically generated">
            <a:extLst>
              <a:ext uri="{FF2B5EF4-FFF2-40B4-BE49-F238E27FC236}">
                <a16:creationId xmlns:a16="http://schemas.microsoft.com/office/drawing/2014/main" id="{7E0A889A-78F5-6EB3-498A-8CA8C34FB083}"/>
              </a:ext>
            </a:extLst>
          </p:cNvPr>
          <p:cNvPicPr>
            <a:picLocks noChangeAspect="1"/>
          </p:cNvPicPr>
          <p:nvPr/>
        </p:nvPicPr>
        <p:blipFill>
          <a:blip r:embed="rId2"/>
          <a:stretch>
            <a:fillRect/>
          </a:stretch>
        </p:blipFill>
        <p:spPr>
          <a:xfrm>
            <a:off x="510015" y="1862151"/>
            <a:ext cx="1036435" cy="733656"/>
          </a:xfrm>
          <a:prstGeom prst="rect">
            <a:avLst/>
          </a:prstGeom>
        </p:spPr>
      </p:pic>
      <p:pic>
        <p:nvPicPr>
          <p:cNvPr id="8" name="Picture 7" descr="A child and child running&#10;&#10;Description automatically generated">
            <a:extLst>
              <a:ext uri="{FF2B5EF4-FFF2-40B4-BE49-F238E27FC236}">
                <a16:creationId xmlns:a16="http://schemas.microsoft.com/office/drawing/2014/main" id="{703166BD-8654-CDFE-D02E-A8C3F66ECAE2}"/>
              </a:ext>
            </a:extLst>
          </p:cNvPr>
          <p:cNvPicPr>
            <a:picLocks noChangeAspect="1"/>
          </p:cNvPicPr>
          <p:nvPr/>
        </p:nvPicPr>
        <p:blipFill>
          <a:blip r:embed="rId3"/>
          <a:stretch>
            <a:fillRect/>
          </a:stretch>
        </p:blipFill>
        <p:spPr>
          <a:xfrm>
            <a:off x="510015" y="3026985"/>
            <a:ext cx="1156599" cy="804030"/>
          </a:xfrm>
          <a:prstGeom prst="rect">
            <a:avLst/>
          </a:prstGeom>
        </p:spPr>
      </p:pic>
      <p:pic>
        <p:nvPicPr>
          <p:cNvPr id="10" name="Picture 9" descr="A cartoon of a child crawling&#10;&#10;Description automatically generated">
            <a:extLst>
              <a:ext uri="{FF2B5EF4-FFF2-40B4-BE49-F238E27FC236}">
                <a16:creationId xmlns:a16="http://schemas.microsoft.com/office/drawing/2014/main" id="{FEA17055-693F-66BF-3157-E78F38B8FBEF}"/>
              </a:ext>
            </a:extLst>
          </p:cNvPr>
          <p:cNvPicPr>
            <a:picLocks noChangeAspect="1"/>
          </p:cNvPicPr>
          <p:nvPr/>
        </p:nvPicPr>
        <p:blipFill>
          <a:blip r:embed="rId4"/>
          <a:stretch>
            <a:fillRect/>
          </a:stretch>
        </p:blipFill>
        <p:spPr>
          <a:xfrm>
            <a:off x="654027" y="4349488"/>
            <a:ext cx="892423" cy="692941"/>
          </a:xfrm>
          <a:prstGeom prst="rect">
            <a:avLst/>
          </a:prstGeom>
        </p:spPr>
      </p:pic>
    </p:spTree>
    <p:extLst>
      <p:ext uri="{BB962C8B-B14F-4D97-AF65-F5344CB8AC3E}">
        <p14:creationId xmlns:p14="http://schemas.microsoft.com/office/powerpoint/2010/main" val="1908258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C869-5A1C-76A1-DB83-813EC4738DF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27BAEFE-DB7A-0FF9-386C-B8AEF8F46733}"/>
              </a:ext>
            </a:extLst>
          </p:cNvPr>
          <p:cNvSpPr/>
          <p:nvPr/>
        </p:nvSpPr>
        <p:spPr>
          <a:xfrm>
            <a:off x="98765" y="301265"/>
            <a:ext cx="9144626" cy="684023"/>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1301D4A-2E82-BAFA-FBF5-E46EAA6C680E}"/>
              </a:ext>
            </a:extLst>
          </p:cNvPr>
          <p:cNvSpPr txBox="1"/>
          <p:nvPr/>
        </p:nvSpPr>
        <p:spPr>
          <a:xfrm>
            <a:off x="201785" y="389878"/>
            <a:ext cx="8938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FUNDAMENTAL MOVEMENT SKILLS?</a:t>
            </a:r>
            <a:endPar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DE62B72D-EE47-18C0-23E0-569E957EFFA8}"/>
              </a:ext>
            </a:extLst>
          </p:cNvPr>
          <p:cNvGraphicFramePr>
            <a:graphicFrameLocks noGrp="1"/>
          </p:cNvGraphicFramePr>
          <p:nvPr>
            <p:extLst>
              <p:ext uri="{D42A27DB-BD31-4B8C-83A1-F6EECF244321}">
                <p14:modId xmlns:p14="http://schemas.microsoft.com/office/powerpoint/2010/main" val="63202511"/>
              </p:ext>
            </p:extLst>
          </p:nvPr>
        </p:nvGraphicFramePr>
        <p:xfrm>
          <a:off x="319594" y="1343560"/>
          <a:ext cx="10626701" cy="4116015"/>
        </p:xfrm>
        <a:graphic>
          <a:graphicData uri="http://schemas.openxmlformats.org/drawingml/2006/table">
            <a:tbl>
              <a:tblPr/>
              <a:tblGrid>
                <a:gridCol w="2242648">
                  <a:extLst>
                    <a:ext uri="{9D8B030D-6E8A-4147-A177-3AD203B41FA5}">
                      <a16:colId xmlns:a16="http://schemas.microsoft.com/office/drawing/2014/main" val="801320259"/>
                    </a:ext>
                  </a:extLst>
                </a:gridCol>
                <a:gridCol w="8384053">
                  <a:extLst>
                    <a:ext uri="{9D8B030D-6E8A-4147-A177-3AD203B41FA5}">
                      <a16:colId xmlns:a16="http://schemas.microsoft.com/office/drawing/2014/main" val="3834781064"/>
                    </a:ext>
                  </a:extLst>
                </a:gridCol>
              </a:tblGrid>
              <a:tr h="241873">
                <a:tc>
                  <a:txBody>
                    <a:bodyPr/>
                    <a:lstStyle/>
                    <a:p>
                      <a:pPr marL="0" marR="0" algn="ctr">
                        <a:lnSpc>
                          <a:spcPct val="115000"/>
                        </a:lnSpc>
                        <a:spcBef>
                          <a:spcPts val="0"/>
                        </a:spcBef>
                        <a:spcAft>
                          <a:spcPts val="0"/>
                        </a:spcAft>
                      </a:pPr>
                      <a:r>
                        <a:rPr lang="en-GB" sz="1200" b="1" dirty="0">
                          <a:solidFill>
                            <a:srgbClr val="002060"/>
                          </a:solidFill>
                          <a:effectLst/>
                          <a:latin typeface="+mn-lt"/>
                          <a:ea typeface="Poppins Light" panose="00000400000000000000" pitchFamily="2" charset="0"/>
                          <a:cs typeface="UEFA Neo"/>
                        </a:rPr>
                        <a:t>Fundamental skills</a:t>
                      </a: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mn-lt"/>
                          <a:ea typeface="UEFA Neo"/>
                          <a:cs typeface="UEFA Neo"/>
                        </a:rPr>
                        <a:t>Importance for child development</a:t>
                      </a: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673050018"/>
                  </a:ext>
                </a:extLst>
              </a:tr>
              <a:tr h="1649949">
                <a:tc>
                  <a:txBody>
                    <a:bodyPr/>
                    <a:lstStyle/>
                    <a:p>
                      <a:pPr marL="0" marR="0" algn="ctr">
                        <a:lnSpc>
                          <a:spcPct val="115000"/>
                        </a:lnSpc>
                        <a:spcBef>
                          <a:spcPts val="0"/>
                        </a:spcBef>
                        <a:spcAft>
                          <a:spcPts val="0"/>
                        </a:spcAft>
                      </a:pPr>
                      <a:r>
                        <a:rPr lang="en-GB" sz="1200" dirty="0">
                          <a:solidFill>
                            <a:srgbClr val="002060"/>
                          </a:solidFill>
                          <a:effectLst/>
                          <a:latin typeface="+mn-lt"/>
                          <a:ea typeface="Poppins Light" panose="00000400000000000000" pitchFamily="2" charset="0"/>
                          <a:cs typeface="UEFA Neo"/>
                        </a:rPr>
                        <a:t> </a:t>
                      </a:r>
                      <a:r>
                        <a:rPr lang="en-GB" sz="1200" b="1" i="1" dirty="0">
                          <a:solidFill>
                            <a:srgbClr val="002060"/>
                          </a:solidFill>
                          <a:effectLst/>
                          <a:latin typeface="+mn-lt"/>
                          <a:ea typeface="Poppins Light" panose="00000400000000000000" pitchFamily="2" charset="0"/>
                          <a:cs typeface="UEFA Neo"/>
                        </a:rPr>
                        <a:t>Jumping</a:t>
                      </a:r>
                    </a:p>
                    <a:p>
                      <a:pPr marL="0" marR="0" algn="ctr">
                        <a:lnSpc>
                          <a:spcPct val="115000"/>
                        </a:lnSpc>
                        <a:spcBef>
                          <a:spcPts val="0"/>
                        </a:spcBef>
                        <a:spcAft>
                          <a:spcPts val="0"/>
                        </a:spcAft>
                      </a:pPr>
                      <a:endParaRPr lang="en-GB" sz="1200" b="1" i="1" dirty="0">
                        <a:solidFill>
                          <a:srgbClr val="002060"/>
                        </a:solidFill>
                        <a:effectLst/>
                        <a:latin typeface="+mn-lt"/>
                        <a:ea typeface="UEFA Neo"/>
                        <a:cs typeface="UEFA Neo"/>
                      </a:endParaRPr>
                    </a:p>
                    <a:p>
                      <a:pPr marL="0" marR="0" algn="ctr">
                        <a:lnSpc>
                          <a:spcPct val="115000"/>
                        </a:lnSpc>
                        <a:spcBef>
                          <a:spcPts val="0"/>
                        </a:spcBef>
                        <a:spcAft>
                          <a:spcPts val="0"/>
                        </a:spcAft>
                      </a:pP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Jumping has a positive effect on functional capacities and the development of the muscles, especially lower body muscles and core muscles</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Different types of jumps improve the explosive strength of the lower body and improve coordination, agility, and balance. It develops body awareness and space orientation</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Jumping supports the development of the vestibular system and proprioceptive system</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The children start to jump around the age of 2 but the first jumps are very low, heavy, and mainly with both legs together</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Until the end of pre – school period, children have mastered different types of jumps with and without equipment as well as jumps over different objects.</a:t>
                      </a: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1727244"/>
                  </a:ext>
                </a:extLst>
              </a:tr>
              <a:tr h="884289">
                <a:tc>
                  <a:txBody>
                    <a:bodyPr/>
                    <a:lstStyle/>
                    <a:p>
                      <a:pPr marL="0" marR="0" algn="ctr">
                        <a:lnSpc>
                          <a:spcPct val="115000"/>
                        </a:lnSpc>
                        <a:spcBef>
                          <a:spcPts val="0"/>
                        </a:spcBef>
                        <a:spcAft>
                          <a:spcPts val="0"/>
                        </a:spcAft>
                      </a:pPr>
                      <a:r>
                        <a:rPr lang="en-GB" sz="1200" dirty="0">
                          <a:solidFill>
                            <a:srgbClr val="002060"/>
                          </a:solidFill>
                          <a:effectLst/>
                          <a:latin typeface="+mn-lt"/>
                          <a:ea typeface="Poppins Light" panose="00000400000000000000" pitchFamily="2" charset="0"/>
                          <a:cs typeface="UEFA Neo"/>
                        </a:rPr>
                        <a:t> </a:t>
                      </a:r>
                      <a:r>
                        <a:rPr lang="en-GB" sz="1200" b="1" i="1" dirty="0">
                          <a:solidFill>
                            <a:srgbClr val="002060"/>
                          </a:solidFill>
                          <a:effectLst/>
                          <a:latin typeface="+mn-lt"/>
                          <a:ea typeface="Poppins Light" panose="00000400000000000000" pitchFamily="2" charset="0"/>
                          <a:cs typeface="UEFA Neo"/>
                        </a:rPr>
                        <a:t>Rolling</a:t>
                      </a:r>
                    </a:p>
                    <a:p>
                      <a:pPr marL="0" marR="0" algn="ctr">
                        <a:lnSpc>
                          <a:spcPct val="115000"/>
                        </a:lnSpc>
                        <a:spcBef>
                          <a:spcPts val="0"/>
                        </a:spcBef>
                        <a:spcAft>
                          <a:spcPts val="0"/>
                        </a:spcAft>
                      </a:pPr>
                      <a:endParaRPr lang="en-GB" sz="1200" b="1" i="1" dirty="0">
                        <a:solidFill>
                          <a:srgbClr val="002060"/>
                        </a:solidFill>
                        <a:effectLst/>
                        <a:latin typeface="+mn-lt"/>
                        <a:ea typeface="Poppins Light" panose="00000400000000000000" pitchFamily="2" charset="0"/>
                        <a:cs typeface="UEFA Neo"/>
                      </a:endParaRPr>
                    </a:p>
                    <a:p>
                      <a:pPr marL="0" marR="0" algn="ctr">
                        <a:lnSpc>
                          <a:spcPct val="115000"/>
                        </a:lnSpc>
                        <a:spcBef>
                          <a:spcPts val="0"/>
                        </a:spcBef>
                        <a:spcAft>
                          <a:spcPts val="0"/>
                        </a:spcAft>
                      </a:pP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Rolling is a rotational movement around the horizontal or vertical axis.</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Is important for child development as it supports the development of the muscles of the whole body, especially helps strengthen the core muscles.</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Different types of rolling improve coordination, space orientation and body awareness</a:t>
                      </a: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7894196"/>
                  </a:ext>
                </a:extLst>
              </a:tr>
              <a:tr h="1319676">
                <a:tc>
                  <a:txBody>
                    <a:bodyPr/>
                    <a:lstStyle/>
                    <a:p>
                      <a:pPr marL="0" marR="0" algn="ctr">
                        <a:lnSpc>
                          <a:spcPct val="115000"/>
                        </a:lnSpc>
                        <a:spcBef>
                          <a:spcPts val="0"/>
                        </a:spcBef>
                        <a:spcAft>
                          <a:spcPts val="0"/>
                        </a:spcAft>
                      </a:pPr>
                      <a:r>
                        <a:rPr lang="en-GB" sz="1200" b="1" dirty="0">
                          <a:solidFill>
                            <a:srgbClr val="002060"/>
                          </a:solidFill>
                          <a:effectLst/>
                          <a:latin typeface="+mn-lt"/>
                          <a:ea typeface="Poppins Light" panose="00000400000000000000" pitchFamily="2" charset="0"/>
                          <a:cs typeface="UEFA Neo"/>
                        </a:rPr>
                        <a:t>Throwing and catching</a:t>
                      </a:r>
                    </a:p>
                    <a:p>
                      <a:pPr marL="0" marR="0" algn="ctr">
                        <a:lnSpc>
                          <a:spcPct val="115000"/>
                        </a:lnSpc>
                        <a:spcBef>
                          <a:spcPts val="0"/>
                        </a:spcBef>
                        <a:spcAft>
                          <a:spcPts val="0"/>
                        </a:spcAft>
                      </a:pPr>
                      <a:endParaRPr lang="en-GB" sz="1200" b="1" dirty="0">
                        <a:solidFill>
                          <a:srgbClr val="002060"/>
                        </a:solidFill>
                        <a:effectLst/>
                        <a:latin typeface="+mn-lt"/>
                        <a:ea typeface="Poppins Light" panose="00000400000000000000" pitchFamily="2" charset="0"/>
                        <a:cs typeface="UEFA Neo"/>
                      </a:endParaRPr>
                    </a:p>
                    <a:p>
                      <a:pPr marL="0" marR="0" algn="ctr">
                        <a:lnSpc>
                          <a:spcPct val="115000"/>
                        </a:lnSpc>
                        <a:spcBef>
                          <a:spcPts val="0"/>
                        </a:spcBef>
                        <a:spcAft>
                          <a:spcPts val="0"/>
                        </a:spcAft>
                      </a:pPr>
                      <a:r>
                        <a:rPr lang="en-GB" sz="1200" b="1" dirty="0">
                          <a:solidFill>
                            <a:srgbClr val="002060"/>
                          </a:solidFill>
                          <a:effectLst/>
                          <a:latin typeface="+mn-lt"/>
                          <a:ea typeface="Poppins Light" panose="00000400000000000000" pitchFamily="2" charset="0"/>
                          <a:cs typeface="UEFA Neo"/>
                        </a:rPr>
                        <a:t> </a:t>
                      </a:r>
                      <a:endParaRPr lang="en-US" sz="1200" b="1" dirty="0">
                        <a:effectLst/>
                        <a:latin typeface="+mn-lt"/>
                        <a:ea typeface="UEFA Neo"/>
                        <a:cs typeface="UEFA Neo"/>
                      </a:endParaRPr>
                    </a:p>
                    <a:p>
                      <a:pPr marL="0" marR="0" algn="ctr">
                        <a:lnSpc>
                          <a:spcPct val="115000"/>
                        </a:lnSpc>
                        <a:spcBef>
                          <a:spcPts val="0"/>
                        </a:spcBef>
                        <a:spcAft>
                          <a:spcPts val="0"/>
                        </a:spcAft>
                      </a:pPr>
                      <a:r>
                        <a:rPr lang="en-GB" sz="1200" b="1" dirty="0">
                          <a:solidFill>
                            <a:srgbClr val="002060"/>
                          </a:solidFill>
                          <a:effectLst/>
                          <a:latin typeface="+mn-lt"/>
                          <a:ea typeface="Poppins Light" panose="00000400000000000000" pitchFamily="2" charset="0"/>
                          <a:cs typeface="UEFA Neo"/>
                        </a:rPr>
                        <a:t> </a:t>
                      </a:r>
                      <a:endParaRPr lang="en-US" sz="1200" b="1" dirty="0">
                        <a:effectLst/>
                        <a:latin typeface="+mn-lt"/>
                        <a:ea typeface="UEFA Neo"/>
                        <a:cs typeface="UEFA Neo"/>
                      </a:endParaRPr>
                    </a:p>
                    <a:p>
                      <a:pPr marL="0" marR="0" algn="ctr">
                        <a:lnSpc>
                          <a:spcPct val="115000"/>
                        </a:lnSpc>
                        <a:spcBef>
                          <a:spcPts val="0"/>
                        </a:spcBef>
                        <a:spcAft>
                          <a:spcPts val="0"/>
                        </a:spcAft>
                      </a:pPr>
                      <a:endParaRPr lang="en-GB" sz="1200" b="1" i="1" dirty="0">
                        <a:solidFill>
                          <a:srgbClr val="002060"/>
                        </a:solidFill>
                        <a:effectLst/>
                        <a:latin typeface="+mn-lt"/>
                        <a:ea typeface="Poppins Light" panose="00000400000000000000" pitchFamily="2" charset="0"/>
                        <a:cs typeface="UEFA Neo"/>
                      </a:endParaRPr>
                    </a:p>
                    <a:p>
                      <a:pPr marL="0" marR="0" algn="ctr">
                        <a:lnSpc>
                          <a:spcPct val="115000"/>
                        </a:lnSpc>
                        <a:spcBef>
                          <a:spcPts val="0"/>
                        </a:spcBef>
                        <a:spcAft>
                          <a:spcPts val="0"/>
                        </a:spcAft>
                      </a:pPr>
                      <a:endParaRPr lang="en-GB" sz="1200" b="1" i="1" dirty="0">
                        <a:solidFill>
                          <a:srgbClr val="002060"/>
                        </a:solidFill>
                        <a:effectLst/>
                        <a:latin typeface="+mn-lt"/>
                        <a:ea typeface="Poppins Light" panose="00000400000000000000" pitchFamily="2" charset="0"/>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Development of catching and throwing is determined by the development of coordination, especially eye-hand coordination</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It helps build the strength of the muscles of upper body parts and core muscles, but also lower body parts are included. </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Throwing and catching help the improvement of explosive strength, speed, and preciseness</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It is also closely related to the ability to focus, concentrate, space orientation (to estimate the distance) awareness of time and distance, etc. </a:t>
                      </a:r>
                    </a:p>
                    <a:p>
                      <a:pPr marL="171450" marR="0" lvl="0" indent="-171450" algn="just" fontAlgn="base">
                        <a:lnSpc>
                          <a:spcPct val="115000"/>
                        </a:lnSpc>
                        <a:spcBef>
                          <a:spcPts val="0"/>
                        </a:spcBef>
                        <a:spcAft>
                          <a:spcPts val="0"/>
                        </a:spcAft>
                        <a:buFont typeface="Wingdings" panose="05000000000000000000" pitchFamily="2" charset="2"/>
                        <a:buChar char="§"/>
                      </a:pPr>
                      <a:endParaRPr lang="en-US" sz="1200" dirty="0">
                        <a:solidFill>
                          <a:srgbClr val="002060"/>
                        </a:solidFill>
                        <a:effectLst/>
                        <a:latin typeface="+mn-lt"/>
                        <a:ea typeface="Noto Sans Symbols"/>
                        <a:cs typeface="Noto Sans Symbols"/>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7636427"/>
                  </a:ext>
                </a:extLst>
              </a:tr>
            </a:tbl>
          </a:graphicData>
        </a:graphic>
      </p:graphicFrame>
      <p:pic>
        <p:nvPicPr>
          <p:cNvPr id="12" name="Picture 11" descr="A cartoon of a child jumping&#10;&#10;Description automatically generated">
            <a:extLst>
              <a:ext uri="{FF2B5EF4-FFF2-40B4-BE49-F238E27FC236}">
                <a16:creationId xmlns:a16="http://schemas.microsoft.com/office/drawing/2014/main" id="{97F1A5BA-0049-9E6E-AEE9-C5AC8A063021}"/>
              </a:ext>
            </a:extLst>
          </p:cNvPr>
          <p:cNvPicPr>
            <a:picLocks noChangeAspect="1"/>
          </p:cNvPicPr>
          <p:nvPr/>
        </p:nvPicPr>
        <p:blipFill rotWithShape="1">
          <a:blip r:embed="rId2"/>
          <a:srcRect b="13555"/>
          <a:stretch/>
        </p:blipFill>
        <p:spPr>
          <a:xfrm>
            <a:off x="580006" y="2060104"/>
            <a:ext cx="686909" cy="881017"/>
          </a:xfrm>
          <a:prstGeom prst="rect">
            <a:avLst/>
          </a:prstGeom>
        </p:spPr>
      </p:pic>
      <p:pic>
        <p:nvPicPr>
          <p:cNvPr id="14" name="Picture 13" descr="A cartoon of a child lying on a mat&#10;&#10;Description automatically generated">
            <a:extLst>
              <a:ext uri="{FF2B5EF4-FFF2-40B4-BE49-F238E27FC236}">
                <a16:creationId xmlns:a16="http://schemas.microsoft.com/office/drawing/2014/main" id="{53728330-6725-6AC1-D1D0-881B058897BA}"/>
              </a:ext>
            </a:extLst>
          </p:cNvPr>
          <p:cNvPicPr>
            <a:picLocks noChangeAspect="1"/>
          </p:cNvPicPr>
          <p:nvPr/>
        </p:nvPicPr>
        <p:blipFill>
          <a:blip r:embed="rId3"/>
          <a:stretch>
            <a:fillRect/>
          </a:stretch>
        </p:blipFill>
        <p:spPr>
          <a:xfrm>
            <a:off x="580006" y="3426078"/>
            <a:ext cx="816721" cy="463174"/>
          </a:xfrm>
          <a:prstGeom prst="rect">
            <a:avLst/>
          </a:prstGeom>
        </p:spPr>
      </p:pic>
      <p:pic>
        <p:nvPicPr>
          <p:cNvPr id="16" name="Picture 15" descr="A child throwing a ball&#10;&#10;Description automatically generated">
            <a:extLst>
              <a:ext uri="{FF2B5EF4-FFF2-40B4-BE49-F238E27FC236}">
                <a16:creationId xmlns:a16="http://schemas.microsoft.com/office/drawing/2014/main" id="{DC7923A8-3832-0FEC-B664-27798436CEC0}"/>
              </a:ext>
            </a:extLst>
          </p:cNvPr>
          <p:cNvPicPr>
            <a:picLocks noChangeAspect="1"/>
          </p:cNvPicPr>
          <p:nvPr/>
        </p:nvPicPr>
        <p:blipFill rotWithShape="1">
          <a:blip r:embed="rId4"/>
          <a:srcRect b="9620"/>
          <a:stretch/>
        </p:blipFill>
        <p:spPr>
          <a:xfrm>
            <a:off x="749119" y="4619747"/>
            <a:ext cx="786327" cy="514169"/>
          </a:xfrm>
          <a:prstGeom prst="rect">
            <a:avLst/>
          </a:prstGeom>
        </p:spPr>
      </p:pic>
    </p:spTree>
    <p:extLst>
      <p:ext uri="{BB962C8B-B14F-4D97-AF65-F5344CB8AC3E}">
        <p14:creationId xmlns:p14="http://schemas.microsoft.com/office/powerpoint/2010/main" val="147388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AB1B3-DEE0-A8A5-3277-995A87C6F297}"/>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6863355-4A2D-36D5-594A-BFC21356E013}"/>
              </a:ext>
            </a:extLst>
          </p:cNvPr>
          <p:cNvSpPr/>
          <p:nvPr/>
        </p:nvSpPr>
        <p:spPr>
          <a:xfrm>
            <a:off x="241687" y="2744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8F95EDC-DF7E-BFD1-F915-55B0B88B4178}"/>
              </a:ext>
            </a:extLst>
          </p:cNvPr>
          <p:cNvSpPr txBox="1"/>
          <p:nvPr/>
        </p:nvSpPr>
        <p:spPr>
          <a:xfrm>
            <a:off x="473218" y="484477"/>
            <a:ext cx="7325139" cy="424732"/>
          </a:xfrm>
          <a:prstGeom prst="rect">
            <a:avLst/>
          </a:prstGeom>
          <a:noFill/>
        </p:spPr>
        <p:txBody>
          <a:bodyPr wrap="square" rtlCol="0">
            <a:sp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a:ea typeface="+mn-ea"/>
                <a:cs typeface="+mn-cs"/>
              </a:rPr>
              <a:t>REFERENCES FOR ADDITIONAL READING</a:t>
            </a:r>
          </a:p>
        </p:txBody>
      </p:sp>
      <p:sp>
        <p:nvSpPr>
          <p:cNvPr id="6" name="TextBox 5">
            <a:extLst>
              <a:ext uri="{FF2B5EF4-FFF2-40B4-BE49-F238E27FC236}">
                <a16:creationId xmlns:a16="http://schemas.microsoft.com/office/drawing/2014/main" id="{60D18084-F5A3-451F-D3A0-38A0673F7100}"/>
              </a:ext>
            </a:extLst>
          </p:cNvPr>
          <p:cNvSpPr txBox="1"/>
          <p:nvPr/>
        </p:nvSpPr>
        <p:spPr>
          <a:xfrm>
            <a:off x="371618" y="1329304"/>
            <a:ext cx="10740883" cy="4038221"/>
          </a:xfrm>
          <a:prstGeom prst="rect">
            <a:avLst/>
          </a:prstGeom>
          <a:noFill/>
        </p:spPr>
        <p:txBody>
          <a:bodyPr wrap="square" rtlCol="0">
            <a:spAutoFit/>
          </a:bodyPr>
          <a:lstStyle/>
          <a:p>
            <a:pPr marL="457200" marR="0" indent="-457200" algn="just">
              <a:lnSpc>
                <a:spcPct val="115000"/>
              </a:lnSpc>
              <a:spcBef>
                <a:spcPts val="0"/>
              </a:spcBef>
              <a:spcAft>
                <a:spcPts val="0"/>
              </a:spcAft>
              <a:buFont typeface="Wingdings" panose="05000000000000000000" pitchFamily="2" charset="2"/>
              <a:buChar char="§"/>
            </a:pPr>
            <a:r>
              <a:rPr lang="en-GB" sz="1600" dirty="0" err="1">
                <a:solidFill>
                  <a:srgbClr val="002060"/>
                </a:solidFill>
                <a:effectLst/>
                <a:ea typeface="Poppins Light" panose="00000400000000000000" pitchFamily="2" charset="0"/>
                <a:cs typeface="UEFA Neo"/>
              </a:rPr>
              <a:t>Gallahue</a:t>
            </a:r>
            <a:r>
              <a:rPr lang="en-GB" sz="1600" dirty="0">
                <a:solidFill>
                  <a:srgbClr val="002060"/>
                </a:solidFill>
                <a:effectLst/>
                <a:ea typeface="Poppins Light" panose="00000400000000000000" pitchFamily="2" charset="0"/>
                <a:cs typeface="UEFA Neo"/>
              </a:rPr>
              <a:t>, D., &amp; Ozmun, J. (2006). Understanding Motor Development: Infants, Children, Adolescents, Adults (6th ed.). New York: McGraw-Hill.</a:t>
            </a:r>
            <a:endParaRPr lang="en-US" sz="1600" dirty="0">
              <a:ea typeface="Poppins Light" panose="00000400000000000000" pitchFamily="2" charset="0"/>
              <a:cs typeface="UEFA Neo"/>
            </a:endParaRPr>
          </a:p>
          <a:p>
            <a:pPr marL="457200" marR="0" indent="-457200" algn="just">
              <a:lnSpc>
                <a:spcPct val="115000"/>
              </a:lnSpc>
              <a:spcBef>
                <a:spcPts val="0"/>
              </a:spcBef>
              <a:spcAft>
                <a:spcPts val="0"/>
              </a:spcAft>
              <a:buFont typeface="Wingdings" panose="05000000000000000000" pitchFamily="2" charset="2"/>
              <a:buChar char="§"/>
            </a:pPr>
            <a:r>
              <a:rPr lang="en-GB" sz="1600" dirty="0">
                <a:solidFill>
                  <a:srgbClr val="002060"/>
                </a:solidFill>
                <a:effectLst/>
                <a:ea typeface="Poppins Light" panose="00000400000000000000" pitchFamily="2" charset="0"/>
                <a:cs typeface="UEFA Neo"/>
              </a:rPr>
              <a:t>Haywood, K., &amp; Getchell, N. (2004). </a:t>
            </a:r>
            <a:r>
              <a:rPr lang="en-GB" sz="1600" i="1" dirty="0">
                <a:solidFill>
                  <a:srgbClr val="002060"/>
                </a:solidFill>
                <a:effectLst/>
                <a:ea typeface="Poppins Light" panose="00000400000000000000" pitchFamily="2" charset="0"/>
                <a:cs typeface="UEFA Neo"/>
              </a:rPr>
              <a:t>Life span motor development</a:t>
            </a:r>
            <a:r>
              <a:rPr lang="en-GB" sz="1600" dirty="0">
                <a:solidFill>
                  <a:srgbClr val="002060"/>
                </a:solidFill>
                <a:effectLst/>
                <a:ea typeface="Poppins Light" panose="00000400000000000000" pitchFamily="2" charset="0"/>
                <a:cs typeface="UEFA Neo"/>
              </a:rPr>
              <a:t>. Champaign: IL. Human Kinetics.</a:t>
            </a:r>
            <a:endParaRPr lang="en-US" sz="1600" dirty="0">
              <a:ea typeface="Poppins Light" panose="00000400000000000000" pitchFamily="2" charset="0"/>
              <a:cs typeface="UEFA Neo"/>
            </a:endParaRPr>
          </a:p>
          <a:p>
            <a:pPr marL="457200" marR="0" indent="-457200" algn="just">
              <a:lnSpc>
                <a:spcPct val="115000"/>
              </a:lnSpc>
              <a:spcBef>
                <a:spcPts val="0"/>
              </a:spcBef>
              <a:spcAft>
                <a:spcPts val="0"/>
              </a:spcAft>
              <a:buFont typeface="Wingdings" panose="05000000000000000000" pitchFamily="2" charset="2"/>
              <a:buChar char="§"/>
            </a:pPr>
            <a:r>
              <a:rPr lang="en-GB" sz="1600" dirty="0">
                <a:solidFill>
                  <a:srgbClr val="002060"/>
                </a:solidFill>
                <a:effectLst/>
                <a:ea typeface="Poppins Light" panose="00000400000000000000" pitchFamily="2" charset="0"/>
                <a:cs typeface="UEFA Neo"/>
              </a:rPr>
              <a:t>Haywood, K.M.; Getchell, N. (2020). </a:t>
            </a:r>
            <a:r>
              <a:rPr lang="en-GB" sz="1600" i="1" dirty="0">
                <a:solidFill>
                  <a:srgbClr val="002060"/>
                </a:solidFill>
                <a:effectLst/>
                <a:ea typeface="Poppins Light" panose="00000400000000000000" pitchFamily="2" charset="0"/>
                <a:cs typeface="UEFA Neo"/>
              </a:rPr>
              <a:t>Life Span Motor Development</a:t>
            </a:r>
            <a:r>
              <a:rPr lang="en-GB" sz="1600" dirty="0">
                <a:solidFill>
                  <a:srgbClr val="002060"/>
                </a:solidFill>
                <a:effectLst/>
                <a:ea typeface="Poppins Light" panose="00000400000000000000" pitchFamily="2" charset="0"/>
                <a:cs typeface="UEFA Neo"/>
              </a:rPr>
              <a:t>, 7th ed.; Human Kinetics: Champaign, IL, USA, 2020</a:t>
            </a:r>
            <a:endParaRPr lang="en-US" sz="1600" dirty="0">
              <a:ea typeface="Poppins Light" panose="00000400000000000000" pitchFamily="2" charset="0"/>
              <a:cs typeface="UEFA Neo"/>
            </a:endParaRPr>
          </a:p>
          <a:p>
            <a:pPr marL="457200" marR="0" indent="-457200" algn="just">
              <a:lnSpc>
                <a:spcPct val="115000"/>
              </a:lnSpc>
              <a:spcBef>
                <a:spcPts val="0"/>
              </a:spcBef>
              <a:spcAft>
                <a:spcPts val="0"/>
              </a:spcAft>
              <a:buFont typeface="Wingdings" panose="05000000000000000000" pitchFamily="2" charset="2"/>
              <a:buChar char="§"/>
            </a:pPr>
            <a:r>
              <a:rPr lang="en-GB" sz="1600" dirty="0" err="1">
                <a:solidFill>
                  <a:srgbClr val="002060"/>
                </a:solidFill>
                <a:effectLst/>
                <a:ea typeface="Poppins Light" panose="00000400000000000000" pitchFamily="2" charset="0"/>
                <a:cs typeface="UEFA Neo"/>
              </a:rPr>
              <a:t>Jürimäe</a:t>
            </a:r>
            <a:r>
              <a:rPr lang="en-GB" sz="1600" dirty="0">
                <a:solidFill>
                  <a:srgbClr val="002060"/>
                </a:solidFill>
                <a:effectLst/>
                <a:ea typeface="Poppins Light" panose="00000400000000000000" pitchFamily="2" charset="0"/>
                <a:cs typeface="UEFA Neo"/>
              </a:rPr>
              <a:t>, T. &amp; </a:t>
            </a:r>
            <a:r>
              <a:rPr lang="en-GB" sz="1600" dirty="0" err="1">
                <a:solidFill>
                  <a:srgbClr val="002060"/>
                </a:solidFill>
                <a:effectLst/>
                <a:ea typeface="Poppins Light" panose="00000400000000000000" pitchFamily="2" charset="0"/>
                <a:cs typeface="UEFA Neo"/>
              </a:rPr>
              <a:t>Jürimäe</a:t>
            </a:r>
            <a:r>
              <a:rPr lang="en-GB" sz="1600" dirty="0">
                <a:solidFill>
                  <a:srgbClr val="002060"/>
                </a:solidFill>
                <a:effectLst/>
                <a:ea typeface="Poppins Light" panose="00000400000000000000" pitchFamily="2" charset="0"/>
                <a:cs typeface="UEFA Neo"/>
              </a:rPr>
              <a:t>, J. (2001). </a:t>
            </a:r>
            <a:r>
              <a:rPr lang="en-GB" sz="1600" i="1" dirty="0">
                <a:solidFill>
                  <a:srgbClr val="002060"/>
                </a:solidFill>
                <a:effectLst/>
                <a:ea typeface="Poppins Light" panose="00000400000000000000" pitchFamily="2" charset="0"/>
                <a:cs typeface="UEFA Neo"/>
              </a:rPr>
              <a:t>Growth, physical activity and motor development in prepubertal children</a:t>
            </a:r>
            <a:r>
              <a:rPr lang="en-GB" sz="1600" dirty="0">
                <a:solidFill>
                  <a:srgbClr val="002060"/>
                </a:solidFill>
                <a:effectLst/>
                <a:ea typeface="Poppins Light" panose="00000400000000000000" pitchFamily="2" charset="0"/>
                <a:cs typeface="UEFA Neo"/>
              </a:rPr>
              <a:t>. New York: CRC Press</a:t>
            </a:r>
            <a:endParaRPr lang="en-US" sz="1600" dirty="0">
              <a:ea typeface="Poppins Light" panose="00000400000000000000" pitchFamily="2" charset="0"/>
              <a:cs typeface="UEFA Neo"/>
            </a:endParaRPr>
          </a:p>
          <a:p>
            <a:pPr marL="457200" marR="0" indent="-457200" algn="just">
              <a:lnSpc>
                <a:spcPct val="115000"/>
              </a:lnSpc>
              <a:spcBef>
                <a:spcPts val="0"/>
              </a:spcBef>
              <a:spcAft>
                <a:spcPts val="0"/>
              </a:spcAft>
              <a:buFont typeface="Wingdings" panose="05000000000000000000" pitchFamily="2" charset="2"/>
              <a:buChar char="§"/>
            </a:pPr>
            <a:r>
              <a:rPr lang="en-GB" sz="1600" dirty="0">
                <a:solidFill>
                  <a:srgbClr val="002060"/>
                </a:solidFill>
                <a:effectLst/>
                <a:ea typeface="Poppins Light" panose="00000400000000000000" pitchFamily="2" charset="0"/>
                <a:cs typeface="UEFA Neo"/>
              </a:rPr>
              <a:t>Malina, R. (2004) Motor development during infancy and early childhood: Overview and suggested directions for research. Growth and development, </a:t>
            </a:r>
            <a:r>
              <a:rPr lang="en-GB" sz="1600" i="1" dirty="0">
                <a:solidFill>
                  <a:srgbClr val="002060"/>
                </a:solidFill>
                <a:effectLst/>
                <a:ea typeface="Poppins Light" panose="00000400000000000000" pitchFamily="2" charset="0"/>
                <a:cs typeface="UEFA Neo"/>
              </a:rPr>
              <a:t>International Journal of Sport and health science</a:t>
            </a:r>
            <a:r>
              <a:rPr lang="en-GB" sz="1600" dirty="0">
                <a:solidFill>
                  <a:srgbClr val="002060"/>
                </a:solidFill>
                <a:effectLst/>
                <a:ea typeface="Poppins Light" panose="00000400000000000000" pitchFamily="2" charset="0"/>
                <a:cs typeface="UEFA Neo"/>
              </a:rPr>
              <a:t>. 2, 50 – 66</a:t>
            </a:r>
            <a:endParaRPr lang="en-US" sz="1600" dirty="0">
              <a:ea typeface="Poppins Light" panose="00000400000000000000" pitchFamily="2" charset="0"/>
              <a:cs typeface="UEFA Neo"/>
            </a:endParaRPr>
          </a:p>
          <a:p>
            <a:pPr marL="457200" marR="0" indent="-457200" algn="just">
              <a:lnSpc>
                <a:spcPct val="115000"/>
              </a:lnSpc>
              <a:spcBef>
                <a:spcPts val="0"/>
              </a:spcBef>
              <a:spcAft>
                <a:spcPts val="0"/>
              </a:spcAft>
              <a:buFont typeface="Wingdings" panose="05000000000000000000" pitchFamily="2" charset="2"/>
              <a:buChar char="§"/>
            </a:pPr>
            <a:r>
              <a:rPr lang="en-GB" sz="1600" dirty="0">
                <a:solidFill>
                  <a:srgbClr val="002060"/>
                </a:solidFill>
                <a:effectLst/>
                <a:ea typeface="Poppins Light" panose="00000400000000000000" pitchFamily="2" charset="0"/>
                <a:cs typeface="UEFA Neo"/>
              </a:rPr>
              <a:t>Malina, R., Bouchard, C. &amp; Bar – Or, O. (2004). </a:t>
            </a:r>
            <a:r>
              <a:rPr lang="en-GB" sz="1600" i="1" dirty="0">
                <a:solidFill>
                  <a:srgbClr val="002060"/>
                </a:solidFill>
                <a:effectLst/>
                <a:ea typeface="Poppins Light" panose="00000400000000000000" pitchFamily="2" charset="0"/>
                <a:cs typeface="UEFA Neo"/>
              </a:rPr>
              <a:t>Growth, Maturation and Physical Activity</a:t>
            </a:r>
            <a:r>
              <a:rPr lang="en-GB" sz="1600" dirty="0">
                <a:solidFill>
                  <a:srgbClr val="002060"/>
                </a:solidFill>
                <a:effectLst/>
                <a:ea typeface="Poppins Light" panose="00000400000000000000" pitchFamily="2" charset="0"/>
                <a:cs typeface="UEFA Neo"/>
              </a:rPr>
              <a:t> (Second Edition). Champaign: Human Kinetic, Illinois.</a:t>
            </a:r>
            <a:endParaRPr lang="en-US" sz="1600" dirty="0">
              <a:ea typeface="Poppins Light" panose="00000400000000000000" pitchFamily="2" charset="0"/>
              <a:cs typeface="UEFA Neo"/>
            </a:endParaRPr>
          </a:p>
          <a:p>
            <a:pPr marL="457200" marR="0" indent="-457200" algn="just">
              <a:lnSpc>
                <a:spcPct val="115000"/>
              </a:lnSpc>
              <a:spcBef>
                <a:spcPts val="0"/>
              </a:spcBef>
              <a:spcAft>
                <a:spcPts val="0"/>
              </a:spcAft>
              <a:buFont typeface="Wingdings" panose="05000000000000000000" pitchFamily="2" charset="2"/>
              <a:buChar char="§"/>
            </a:pPr>
            <a:r>
              <a:rPr lang="en-GB" sz="1600" dirty="0">
                <a:solidFill>
                  <a:srgbClr val="002060"/>
                </a:solidFill>
                <a:effectLst/>
                <a:ea typeface="Poppins Light" panose="00000400000000000000" pitchFamily="2" charset="0"/>
                <a:cs typeface="UEFA Neo"/>
              </a:rPr>
              <a:t>Patterson, C. </a:t>
            </a:r>
            <a:r>
              <a:rPr lang="en-GB" sz="1600" dirty="0">
                <a:solidFill>
                  <a:srgbClr val="002060"/>
                </a:solidFill>
                <a:effectLst/>
                <a:ea typeface="Cambria" panose="02040503050406030204" pitchFamily="18" charset="0"/>
                <a:cs typeface="UEFA Neo"/>
              </a:rPr>
              <a:t>Ј</a:t>
            </a:r>
            <a:r>
              <a:rPr lang="en-GB" sz="1600" dirty="0">
                <a:solidFill>
                  <a:srgbClr val="002060"/>
                </a:solidFill>
                <a:effectLst/>
                <a:ea typeface="Poppins Light" panose="00000400000000000000" pitchFamily="2" charset="0"/>
                <a:cs typeface="UEFA Neo"/>
              </a:rPr>
              <a:t>. (2008). </a:t>
            </a:r>
            <a:r>
              <a:rPr lang="en-GB" sz="1600" i="1" dirty="0">
                <a:solidFill>
                  <a:srgbClr val="002060"/>
                </a:solidFill>
                <a:effectLst/>
                <a:ea typeface="Poppins Light" panose="00000400000000000000" pitchFamily="2" charset="0"/>
                <a:cs typeface="UEFA Neo"/>
              </a:rPr>
              <a:t>Infancy &amp; Childhood</a:t>
            </a:r>
            <a:r>
              <a:rPr lang="en-GB" sz="1600" dirty="0">
                <a:solidFill>
                  <a:srgbClr val="002060"/>
                </a:solidFill>
                <a:effectLst/>
                <a:ea typeface="Poppins Light" panose="00000400000000000000" pitchFamily="2" charset="0"/>
                <a:cs typeface="UEFA Neo"/>
              </a:rPr>
              <a:t>. New York: McGraw – Hill Higher. USA</a:t>
            </a:r>
            <a:endParaRPr lang="en-US" sz="1600" dirty="0">
              <a:ea typeface="Poppins Light" panose="00000400000000000000" pitchFamily="2" charset="0"/>
              <a:cs typeface="UEFA Neo"/>
            </a:endParaRPr>
          </a:p>
          <a:p>
            <a:pPr marL="457200" marR="0" indent="-457200" algn="just">
              <a:lnSpc>
                <a:spcPct val="115000"/>
              </a:lnSpc>
              <a:spcBef>
                <a:spcPts val="0"/>
              </a:spcBef>
              <a:spcAft>
                <a:spcPts val="0"/>
              </a:spcAft>
              <a:buFont typeface="Wingdings" panose="05000000000000000000" pitchFamily="2" charset="2"/>
              <a:buChar char="§"/>
            </a:pPr>
            <a:r>
              <a:rPr lang="en-GB" sz="1600" dirty="0">
                <a:solidFill>
                  <a:srgbClr val="002060"/>
                </a:solidFill>
                <a:effectLst/>
                <a:ea typeface="Poppins Light" panose="00000400000000000000" pitchFamily="2" charset="0"/>
                <a:cs typeface="UEFA Neo"/>
              </a:rPr>
              <a:t>Santrock, J. (2008). </a:t>
            </a:r>
            <a:r>
              <a:rPr lang="en-GB" sz="1600" i="1" dirty="0">
                <a:solidFill>
                  <a:srgbClr val="002060"/>
                </a:solidFill>
                <a:effectLst/>
                <a:ea typeface="Poppins Light" panose="00000400000000000000" pitchFamily="2" charset="0"/>
                <a:cs typeface="UEFA Neo"/>
              </a:rPr>
              <a:t>Life – Span Development</a:t>
            </a:r>
            <a:r>
              <a:rPr lang="en-GB" sz="1600" dirty="0">
                <a:solidFill>
                  <a:srgbClr val="002060"/>
                </a:solidFill>
                <a:effectLst/>
                <a:ea typeface="Poppins Light" panose="00000400000000000000" pitchFamily="2" charset="0"/>
                <a:cs typeface="UEFA Neo"/>
              </a:rPr>
              <a:t> (</a:t>
            </a:r>
            <a:r>
              <a:rPr lang="en-GB" sz="1600" dirty="0" err="1">
                <a:solidFill>
                  <a:srgbClr val="002060"/>
                </a:solidFill>
                <a:effectLst/>
                <a:ea typeface="Poppins Light" panose="00000400000000000000" pitchFamily="2" charset="0"/>
                <a:cs typeface="UEFA Neo"/>
              </a:rPr>
              <a:t>Elevent</a:t>
            </a:r>
            <a:r>
              <a:rPr lang="en-GB" sz="1600" dirty="0">
                <a:solidFill>
                  <a:srgbClr val="002060"/>
                </a:solidFill>
                <a:effectLst/>
                <a:ea typeface="Poppins Light" panose="00000400000000000000" pitchFamily="2" charset="0"/>
                <a:cs typeface="UEFA Neo"/>
              </a:rPr>
              <a:t> edition) New York: McGraw – Hill Book Company</a:t>
            </a:r>
            <a:endParaRPr lang="en-US" sz="1600" dirty="0">
              <a:ea typeface="Poppins Light" panose="00000400000000000000" pitchFamily="2" charset="0"/>
              <a:cs typeface="UEFA Neo"/>
            </a:endParaRPr>
          </a:p>
          <a:p>
            <a:pPr marL="457200" marR="0" indent="-457200" algn="just">
              <a:lnSpc>
                <a:spcPct val="115000"/>
              </a:lnSpc>
              <a:spcBef>
                <a:spcPts val="0"/>
              </a:spcBef>
              <a:spcAft>
                <a:spcPts val="0"/>
              </a:spcAft>
              <a:buFont typeface="Wingdings" panose="05000000000000000000" pitchFamily="2" charset="2"/>
              <a:buChar char="§"/>
            </a:pPr>
            <a:r>
              <a:rPr lang="en-GB" sz="1600" dirty="0">
                <a:solidFill>
                  <a:srgbClr val="002060"/>
                </a:solidFill>
                <a:effectLst/>
                <a:ea typeface="Poppins Light" panose="00000400000000000000" pitchFamily="2" charset="0"/>
                <a:cs typeface="UEFA Neo"/>
              </a:rPr>
              <a:t>Schmidt, R. &amp; Lee, T. (2005). Motor control and learning. (Fourth edition). Champaign: Human Kinetic, Illinois.</a:t>
            </a:r>
            <a:endParaRPr lang="en-US" sz="1600" dirty="0">
              <a:effectLst/>
              <a:ea typeface="UEFA Neo"/>
              <a:cs typeface="UEFA Neo"/>
            </a:endParaRPr>
          </a:p>
          <a:p>
            <a:pPr marL="457200" marR="0" indent="-457200" algn="just">
              <a:lnSpc>
                <a:spcPct val="115000"/>
              </a:lnSpc>
              <a:spcBef>
                <a:spcPts val="0"/>
              </a:spcBef>
              <a:spcAft>
                <a:spcPts val="0"/>
              </a:spcAft>
            </a:pPr>
            <a:r>
              <a:rPr lang="en-GB" sz="1600" dirty="0">
                <a:solidFill>
                  <a:srgbClr val="002060"/>
                </a:solidFill>
                <a:effectLst/>
                <a:latin typeface="Arial" panose="020B0604020202020204" pitchFamily="34" charset="0"/>
                <a:ea typeface="Poppins Light" panose="00000400000000000000" pitchFamily="2" charset="0"/>
                <a:cs typeface="UEFA Neo"/>
              </a:rPr>
              <a:t> </a:t>
            </a:r>
            <a:endParaRPr lang="en-US" sz="1600" dirty="0">
              <a:effectLst/>
              <a:latin typeface="UEFA Neo"/>
              <a:ea typeface="UEFA Neo"/>
              <a:cs typeface="UEFA Neo"/>
            </a:endParaRPr>
          </a:p>
        </p:txBody>
      </p:sp>
    </p:spTree>
    <p:extLst>
      <p:ext uri="{BB962C8B-B14F-4D97-AF65-F5344CB8AC3E}">
        <p14:creationId xmlns:p14="http://schemas.microsoft.com/office/powerpoint/2010/main" val="211633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512681-D8C2-BB04-CF53-53F45DFF44BD}"/>
              </a:ext>
            </a:extLst>
          </p:cNvPr>
          <p:cNvPicPr>
            <a:picLocks noChangeAspect="1"/>
          </p:cNvPicPr>
          <p:nvPr/>
        </p:nvPicPr>
        <p:blipFill>
          <a:blip r:embed="rId2"/>
          <a:stretch>
            <a:fillRect/>
          </a:stretch>
        </p:blipFill>
        <p:spPr>
          <a:xfrm rot="21349593">
            <a:off x="749126" y="1554932"/>
            <a:ext cx="4462065" cy="3748135"/>
          </a:xfrm>
          <a:prstGeom prst="rect">
            <a:avLst/>
          </a:prstGeom>
          <a:ln>
            <a:noFill/>
          </a:ln>
          <a:effectLst>
            <a:softEdge rad="112500"/>
          </a:effectLst>
        </p:spPr>
      </p:pic>
      <p:sp>
        <p:nvSpPr>
          <p:cNvPr id="3" name="Speech Bubble: Oval 2">
            <a:extLst>
              <a:ext uri="{FF2B5EF4-FFF2-40B4-BE49-F238E27FC236}">
                <a16:creationId xmlns:a16="http://schemas.microsoft.com/office/drawing/2014/main" id="{E529BDED-9D78-69C8-A738-E471A29F915F}"/>
              </a:ext>
            </a:extLst>
          </p:cNvPr>
          <p:cNvSpPr/>
          <p:nvPr/>
        </p:nvSpPr>
        <p:spPr>
          <a:xfrm rot="693447">
            <a:off x="4830932" y="236088"/>
            <a:ext cx="2530136" cy="1713391"/>
          </a:xfrm>
          <a:prstGeom prst="wedgeEllipseCallou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Make sure to leave a good one!</a:t>
            </a:r>
          </a:p>
        </p:txBody>
      </p:sp>
      <p:sp>
        <p:nvSpPr>
          <p:cNvPr id="4" name="TextBox 3">
            <a:extLst>
              <a:ext uri="{FF2B5EF4-FFF2-40B4-BE49-F238E27FC236}">
                <a16:creationId xmlns:a16="http://schemas.microsoft.com/office/drawing/2014/main" id="{96008C63-8FDD-946C-B6B9-B8EEDE6EE577}"/>
              </a:ext>
            </a:extLst>
          </p:cNvPr>
          <p:cNvSpPr txBox="1"/>
          <p:nvPr/>
        </p:nvSpPr>
        <p:spPr>
          <a:xfrm>
            <a:off x="6096000" y="3950563"/>
            <a:ext cx="4204997"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For contact: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Biljana Popeska, University of Luxembourg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e – mail: biljana.popeska@uni.lu</a:t>
            </a:r>
          </a:p>
        </p:txBody>
      </p:sp>
      <p:cxnSp>
        <p:nvCxnSpPr>
          <p:cNvPr id="6" name="Straight Connector 5">
            <a:extLst>
              <a:ext uri="{FF2B5EF4-FFF2-40B4-BE49-F238E27FC236}">
                <a16:creationId xmlns:a16="http://schemas.microsoft.com/office/drawing/2014/main" id="{508A6A7E-8030-20FE-9D21-27522246793E}"/>
              </a:ext>
            </a:extLst>
          </p:cNvPr>
          <p:cNvCxnSpPr>
            <a:cxnSpLocks/>
          </p:cNvCxnSpPr>
          <p:nvPr/>
        </p:nvCxnSpPr>
        <p:spPr>
          <a:xfrm>
            <a:off x="6161103" y="4376691"/>
            <a:ext cx="3994951"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241830B5-D91A-56DE-174F-254F400F35DD}"/>
              </a:ext>
            </a:extLst>
          </p:cNvPr>
          <p:cNvPicPr>
            <a:picLocks noChangeAspect="1"/>
          </p:cNvPicPr>
          <p:nvPr/>
        </p:nvPicPr>
        <p:blipFill>
          <a:blip r:embed="rId3"/>
          <a:stretch>
            <a:fillRect/>
          </a:stretch>
        </p:blipFill>
        <p:spPr>
          <a:xfrm>
            <a:off x="10532835" y="4045246"/>
            <a:ext cx="1305940" cy="1116367"/>
          </a:xfrm>
          <a:prstGeom prst="rect">
            <a:avLst/>
          </a:prstGeom>
        </p:spPr>
      </p:pic>
    </p:spTree>
    <p:extLst>
      <p:ext uri="{BB962C8B-B14F-4D97-AF65-F5344CB8AC3E}">
        <p14:creationId xmlns:p14="http://schemas.microsoft.com/office/powerpoint/2010/main" val="283486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37DCAE71-DC95-A89E-3C76-15BE564141A9}"/>
              </a:ext>
            </a:extLst>
          </p:cNvPr>
          <p:cNvSpPr txBox="1"/>
          <p:nvPr/>
        </p:nvSpPr>
        <p:spPr>
          <a:xfrm>
            <a:off x="541335" y="4698558"/>
            <a:ext cx="10982183" cy="1200329"/>
          </a:xfrm>
          <a:prstGeom prst="rect">
            <a:avLst/>
          </a:prstGeom>
          <a:noFill/>
        </p:spPr>
        <p:txBody>
          <a:bodyPr wrap="square" numCol="2">
            <a:spAutoFit/>
          </a:bodyPr>
          <a:lstStyle/>
          <a:p>
            <a:r>
              <a:rPr lang="en-GB" sz="1800" dirty="0">
                <a:effectLst/>
                <a:latin typeface="Calibri" panose="020F0502020204030204" pitchFamily="34" charset="0"/>
                <a:ea typeface="Times New Roman" panose="02020603050405020304" pitchFamily="18" charset="0"/>
              </a:rPr>
              <a:t>For further information on the </a:t>
            </a:r>
            <a:r>
              <a:rPr lang="en-GB" sz="1800" dirty="0" err="1">
                <a:effectLst/>
                <a:latin typeface="Calibri" panose="020F0502020204030204" pitchFamily="34" charset="0"/>
                <a:ea typeface="Times New Roman" panose="02020603050405020304" pitchFamily="18" charset="0"/>
              </a:rPr>
              <a:t>EduPASS</a:t>
            </a:r>
            <a:r>
              <a:rPr lang="en-GB" sz="1800" dirty="0">
                <a:effectLst/>
                <a:latin typeface="Calibri" panose="020F0502020204030204" pitchFamily="34" charset="0"/>
                <a:ea typeface="Times New Roman" panose="02020603050405020304" pitchFamily="18" charset="0"/>
              </a:rPr>
              <a:t> Project  </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please follow the link:</a:t>
            </a:r>
            <a:r>
              <a:rPr lang="de-DE" dirty="0">
                <a:latin typeface="Times New Roman" panose="02020603050405020304" pitchFamily="18" charset="0"/>
                <a:ea typeface="Times New Roman" panose="02020603050405020304" pitchFamily="18" charset="0"/>
              </a:rPr>
              <a:t> </a:t>
            </a:r>
          </a:p>
          <a:p>
            <a:r>
              <a:rPr lang="en-GB" sz="1800" b="1" dirty="0">
                <a:effectLst/>
                <a:latin typeface="Calibri" panose="020F0502020204030204" pitchFamily="34" charset="0"/>
                <a:ea typeface="Times New Roman" panose="02020603050405020304" pitchFamily="18" charset="0"/>
              </a:rPr>
              <a:t>Website </a:t>
            </a:r>
            <a:r>
              <a:rPr lang="en-GB"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https://edupass-project.eu/</a:t>
            </a:r>
            <a:r>
              <a:rPr lang="de-DE" dirty="0">
                <a:effectLst/>
                <a:latin typeface="Calibri" panose="020F0502020204030204" pitchFamily="34" charset="0"/>
                <a:cs typeface="Calibri" panose="020F0502020204030204" pitchFamily="34" charset="0"/>
              </a:rPr>
              <a:t> </a:t>
            </a:r>
          </a:p>
          <a:p>
            <a:endParaRPr lang="en-GB" dirty="0">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                        This work is licensed under the Creative    </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                          Commons Attribution 4.0 International</a:t>
            </a:r>
            <a:endParaRPr lang="de-DE"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License</a:t>
            </a:r>
            <a:r>
              <a:rPr lang="en-GB" sz="1800" dirty="0">
                <a:effectLst/>
                <a:latin typeface="Calibri" panose="020F0502020204030204" pitchFamily="34" charset="0"/>
                <a:ea typeface="Times New Roman" panose="02020603050405020304" pitchFamily="18" charset="0"/>
              </a:rPr>
              <a:t> </a:t>
            </a:r>
            <a:r>
              <a:rPr lang="en-GB" sz="1800" u="sng" dirty="0">
                <a:solidFill>
                  <a:srgbClr val="0563C1"/>
                </a:solidFill>
                <a:effectLst/>
                <a:latin typeface="Calibri" panose="020F0502020204030204" pitchFamily="34" charset="0"/>
                <a:ea typeface="Times New Roman" panose="02020603050405020304" pitchFamily="18" charset="0"/>
                <a:hlinkClick r:id="rId3"/>
              </a:rPr>
              <a:t>http://creativecommons.org/licenses/by/4.0/</a:t>
            </a:r>
            <a:endParaRPr lang="de-DE" sz="1800" dirty="0">
              <a:effectLst/>
              <a:latin typeface="Times New Roman" panose="02020603050405020304" pitchFamily="18" charset="0"/>
              <a:ea typeface="Times New Roman" panose="02020603050405020304" pitchFamily="18" charset="0"/>
            </a:endParaRPr>
          </a:p>
        </p:txBody>
      </p:sp>
      <p:sp>
        <p:nvSpPr>
          <p:cNvPr id="7" name="Textfeld 6">
            <a:extLst>
              <a:ext uri="{FF2B5EF4-FFF2-40B4-BE49-F238E27FC236}">
                <a16:creationId xmlns:a16="http://schemas.microsoft.com/office/drawing/2014/main" id="{08776968-3EB6-1AFE-9CBC-E6F703E7B498}"/>
              </a:ext>
            </a:extLst>
          </p:cNvPr>
          <p:cNvSpPr txBox="1"/>
          <p:nvPr/>
        </p:nvSpPr>
        <p:spPr>
          <a:xfrm>
            <a:off x="541335" y="1120676"/>
            <a:ext cx="10493110" cy="3231654"/>
          </a:xfrm>
          <a:prstGeom prst="rect">
            <a:avLst/>
          </a:prstGeom>
          <a:noFill/>
        </p:spPr>
        <p:txBody>
          <a:bodyPr wrap="square" numCol="1">
            <a:spAutoFit/>
          </a:bodyPr>
          <a:lstStyle/>
          <a:p>
            <a:pPr>
              <a:spcBef>
                <a:spcPts val="1200"/>
              </a:spcBef>
            </a:pPr>
            <a:r>
              <a:rPr lang="en-GB" sz="2400" b="1" kern="0" dirty="0">
                <a:effectLst/>
                <a:latin typeface="Calibri" panose="020F0502020204030204" pitchFamily="34" charset="0"/>
                <a:ea typeface="Yu Gothic Light" panose="020B0300000000000000" pitchFamily="34" charset="-128"/>
                <a:cs typeface="Calibri" panose="020F0502020204030204" pitchFamily="34" charset="0"/>
              </a:rPr>
              <a:t>Technical sheet</a:t>
            </a:r>
            <a:endParaRPr lang="de-DE" sz="2400" b="1" kern="0" dirty="0">
              <a:solidFill>
                <a:srgbClr val="2C3D68"/>
              </a:solidFill>
              <a:effectLst/>
              <a:latin typeface="Calibri" panose="020F0502020204030204" pitchFamily="34" charset="0"/>
              <a:ea typeface="Yu Gothic Light" panose="020B0300000000000000" pitchFamily="34" charset="-128"/>
              <a:cs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Project:</a:t>
            </a:r>
            <a:r>
              <a:rPr lang="en-GB" sz="1800" dirty="0">
                <a:effectLst/>
                <a:latin typeface="Calibri" panose="020F0502020204030204" pitchFamily="34" charset="0"/>
                <a:ea typeface="Times New Roman" panose="02020603050405020304" pitchFamily="18" charset="0"/>
              </a:rPr>
              <a:t> Education for Physical Activity and Sport: </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                Informal and Non-formal Settings</a:t>
            </a:r>
          </a:p>
          <a:p>
            <a:endParaRPr lang="de-DE"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Authors: </a:t>
            </a:r>
            <a:r>
              <a:rPr lang="en-GB" sz="1800" dirty="0" err="1">
                <a:effectLst/>
                <a:latin typeface="Calibri" panose="020F0502020204030204" pitchFamily="34" charset="0"/>
                <a:ea typeface="Times New Roman" panose="02020603050405020304" pitchFamily="18" charset="0"/>
              </a:rPr>
              <a:t>EduPASS</a:t>
            </a:r>
            <a:r>
              <a:rPr lang="en-GB" sz="1800" dirty="0">
                <a:effectLst/>
                <a:latin typeface="Calibri" panose="020F0502020204030204" pitchFamily="34" charset="0"/>
                <a:ea typeface="Times New Roman" panose="02020603050405020304" pitchFamily="18" charset="0"/>
              </a:rPr>
              <a:t> Project Partners</a:t>
            </a:r>
          </a:p>
          <a:p>
            <a:endParaRPr lang="de-DE" sz="1800" dirty="0">
              <a:effectLst/>
              <a:latin typeface="Times New Roman" panose="02020603050405020304" pitchFamily="18" charset="0"/>
              <a:ea typeface="Times New Roman" panose="02020603050405020304" pitchFamily="18" charset="0"/>
            </a:endParaRPr>
          </a:p>
          <a:p>
            <a:r>
              <a:rPr lang="en-GB" b="1" dirty="0">
                <a:latin typeface="Calibri" panose="020F0502020204030204" pitchFamily="34" charset="0"/>
                <a:ea typeface="Times New Roman" panose="02020603050405020304" pitchFamily="18" charset="0"/>
              </a:rPr>
              <a:t>Intellectual Property Statement:</a:t>
            </a:r>
            <a:br>
              <a:rPr lang="en-GB" dirty="0">
                <a:latin typeface="Calibri" panose="020F0502020204030204" pitchFamily="34" charset="0"/>
                <a:ea typeface="Times New Roman" panose="02020603050405020304" pitchFamily="18" charset="0"/>
              </a:rPr>
            </a:br>
            <a:r>
              <a:rPr lang="en-GB" dirty="0">
                <a:latin typeface="Calibri" panose="020F0502020204030204" pitchFamily="34" charset="0"/>
                <a:ea typeface="Times New Roman" panose="02020603050405020304" pitchFamily="18" charset="0"/>
              </a:rPr>
              <a:t>The following slides were presented by </a:t>
            </a:r>
            <a:r>
              <a:rPr lang="en-GB" dirty="0" err="1">
                <a:latin typeface="Calibri" panose="020F0502020204030204" pitchFamily="34" charset="0"/>
                <a:ea typeface="Times New Roman" panose="02020603050405020304" pitchFamily="18" charset="0"/>
              </a:rPr>
              <a:t>Dr.</a:t>
            </a:r>
            <a:r>
              <a:rPr lang="en-GB" dirty="0">
                <a:latin typeface="Calibri" panose="020F0502020204030204" pitchFamily="34" charset="0"/>
                <a:ea typeface="Times New Roman" panose="02020603050405020304" pitchFamily="18" charset="0"/>
              </a:rPr>
              <a:t> Biljana Popeska (University of Luxembourg) during the EduPASS LTT events. They are shared here as a resource to be adapted in respective contexts, where </a:t>
            </a:r>
            <a:r>
              <a:rPr lang="en-GB" dirty="0" err="1">
                <a:latin typeface="Calibri" panose="020F0502020204030204" pitchFamily="34" charset="0"/>
                <a:ea typeface="Times New Roman" panose="02020603050405020304" pitchFamily="18" charset="0"/>
              </a:rPr>
              <a:t>Dr.</a:t>
            </a:r>
            <a:r>
              <a:rPr lang="en-GB" dirty="0">
                <a:latin typeface="Calibri" panose="020F0502020204030204" pitchFamily="34" charset="0"/>
                <a:ea typeface="Times New Roman" panose="02020603050405020304" pitchFamily="18" charset="0"/>
              </a:rPr>
              <a:t> Biljana </a:t>
            </a:r>
            <a:r>
              <a:rPr lang="en-GB" dirty="0" err="1">
                <a:latin typeface="Calibri" panose="020F0502020204030204" pitchFamily="34" charset="0"/>
                <a:ea typeface="Times New Roman" panose="02020603050405020304" pitchFamily="18" charset="0"/>
              </a:rPr>
              <a:t>Popeska’s</a:t>
            </a:r>
            <a:r>
              <a:rPr lang="en-GB" dirty="0">
                <a:latin typeface="Calibri" panose="020F0502020204030204" pitchFamily="34" charset="0"/>
                <a:ea typeface="Times New Roman" panose="02020603050405020304" pitchFamily="18" charset="0"/>
              </a:rPr>
              <a:t>/ University of Luxembourg’s intellectual property should be acknowledged if their slides are used.</a:t>
            </a:r>
            <a:endParaRPr lang="en-GB" b="1" dirty="0">
              <a:highlight>
                <a:srgbClr val="FFFF00"/>
              </a:highlight>
              <a:latin typeface="Calibri" panose="020F0502020204030204" pitchFamily="34" charset="0"/>
              <a:ea typeface="Times New Roman" panose="02020603050405020304" pitchFamily="18" charset="0"/>
            </a:endParaRPr>
          </a:p>
        </p:txBody>
      </p:sp>
      <p:pic>
        <p:nvPicPr>
          <p:cNvPr id="8" name="Picture 4" descr="Dibujo en blanco y negro&#10;&#10;Descripción generada automáticamente con confianza media">
            <a:extLst>
              <a:ext uri="{FF2B5EF4-FFF2-40B4-BE49-F238E27FC236}">
                <a16:creationId xmlns:a16="http://schemas.microsoft.com/office/drawing/2014/main" id="{C184EC39-ED71-C1DD-BC49-882960C336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2426" y="4811998"/>
            <a:ext cx="1054735" cy="365760"/>
          </a:xfrm>
          <a:prstGeom prst="rect">
            <a:avLst/>
          </a:prstGeom>
          <a:noFill/>
        </p:spPr>
      </p:pic>
      <p:pic>
        <p:nvPicPr>
          <p:cNvPr id="5" name="Picture 8">
            <a:extLst>
              <a:ext uri="{FF2B5EF4-FFF2-40B4-BE49-F238E27FC236}">
                <a16:creationId xmlns:a16="http://schemas.microsoft.com/office/drawing/2014/main" id="{383CDA97-3ADA-4E8C-9EB1-FCA79EA7DD4B}"/>
              </a:ext>
            </a:extLst>
          </p:cNvPr>
          <p:cNvPicPr>
            <a:picLocks noChangeAspect="1"/>
          </p:cNvPicPr>
          <p:nvPr/>
        </p:nvPicPr>
        <p:blipFill>
          <a:blip r:embed="rId5"/>
          <a:stretch>
            <a:fillRect/>
          </a:stretch>
        </p:blipFill>
        <p:spPr>
          <a:xfrm>
            <a:off x="7789635" y="1803491"/>
            <a:ext cx="1305940" cy="1116367"/>
          </a:xfrm>
          <a:prstGeom prst="rect">
            <a:avLst/>
          </a:prstGeom>
        </p:spPr>
      </p:pic>
    </p:spTree>
    <p:extLst>
      <p:ext uri="{BB962C8B-B14F-4D97-AF65-F5344CB8AC3E}">
        <p14:creationId xmlns:p14="http://schemas.microsoft.com/office/powerpoint/2010/main" val="243101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47BD4-1C79-0C08-8FB4-3B0FDE5F67E6}"/>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1FD779D-389A-6105-CD4E-9ECF0118D51E}"/>
              </a:ext>
            </a:extLst>
          </p:cNvPr>
          <p:cNvSpPr/>
          <p:nvPr/>
        </p:nvSpPr>
        <p:spPr>
          <a:xfrm>
            <a:off x="787787" y="337930"/>
            <a:ext cx="8455604"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a:extLst>
              <a:ext uri="{FF2B5EF4-FFF2-40B4-BE49-F238E27FC236}">
                <a16:creationId xmlns:a16="http://schemas.microsoft.com/office/drawing/2014/main" id="{AAB78A83-E7E2-E08D-2929-4D96D23495F3}"/>
              </a:ext>
            </a:extLst>
          </p:cNvPr>
          <p:cNvSpPr txBox="1"/>
          <p:nvPr/>
        </p:nvSpPr>
        <p:spPr>
          <a:xfrm>
            <a:off x="349527" y="2057514"/>
            <a:ext cx="11065564" cy="2186496"/>
          </a:xfrm>
          <a:prstGeom prst="rect">
            <a:avLst/>
          </a:prstGeom>
        </p:spPr>
        <p:txBody>
          <a:bodyPr vert="horz" wrap="square" lIns="0" tIns="265430" rIns="0" bIns="0" rtlCol="0">
            <a:spAutoFit/>
          </a:bodyPr>
          <a:lstStyle/>
          <a:p>
            <a:pPr marL="527685" indent="-515620">
              <a:lnSpc>
                <a:spcPct val="100000"/>
              </a:lnSpc>
              <a:spcBef>
                <a:spcPts val="2090"/>
              </a:spcBef>
              <a:buClr>
                <a:srgbClr val="E03739"/>
              </a:buClr>
              <a:buSzPct val="75000"/>
              <a:buAutoNum type="arabicPeriod"/>
              <a:tabLst>
                <a:tab pos="527685" algn="l"/>
                <a:tab pos="528320" algn="l"/>
              </a:tabLst>
            </a:pPr>
            <a:r>
              <a:rPr lang="en-US" sz="3600" dirty="0">
                <a:solidFill>
                  <a:srgbClr val="595958"/>
                </a:solidFill>
                <a:latin typeface="Arial"/>
                <a:cs typeface="Arial"/>
              </a:rPr>
              <a:t>Overview of Fundamental Movement Skills</a:t>
            </a:r>
            <a:endParaRPr sz="3600" dirty="0">
              <a:latin typeface="Arial"/>
              <a:cs typeface="Arial"/>
            </a:endParaRPr>
          </a:p>
          <a:p>
            <a:pPr marL="527685" indent="-515620">
              <a:lnSpc>
                <a:spcPct val="100000"/>
              </a:lnSpc>
              <a:spcBef>
                <a:spcPts val="1989"/>
              </a:spcBef>
              <a:buClr>
                <a:srgbClr val="E03739"/>
              </a:buClr>
              <a:buSzPct val="75000"/>
              <a:buAutoNum type="arabicPeriod"/>
              <a:tabLst>
                <a:tab pos="527685" algn="l"/>
                <a:tab pos="528320" algn="l"/>
              </a:tabLst>
            </a:pPr>
            <a:r>
              <a:rPr lang="de-DE" sz="3600" dirty="0" err="1">
                <a:solidFill>
                  <a:srgbClr val="595958"/>
                </a:solidFill>
                <a:latin typeface="Arial"/>
                <a:cs typeface="Arial"/>
              </a:rPr>
              <a:t>Importance</a:t>
            </a:r>
            <a:r>
              <a:rPr lang="de-DE" sz="3600" dirty="0">
                <a:solidFill>
                  <a:srgbClr val="595958"/>
                </a:solidFill>
                <a:latin typeface="Arial"/>
                <a:cs typeface="Arial"/>
              </a:rPr>
              <a:t> </a:t>
            </a:r>
            <a:r>
              <a:rPr lang="de-DE" sz="3600" dirty="0" err="1">
                <a:solidFill>
                  <a:srgbClr val="595958"/>
                </a:solidFill>
                <a:latin typeface="Arial"/>
                <a:cs typeface="Arial"/>
              </a:rPr>
              <a:t>of</a:t>
            </a:r>
            <a:r>
              <a:rPr lang="de-DE" sz="3600" dirty="0">
                <a:solidFill>
                  <a:srgbClr val="595958"/>
                </a:solidFill>
                <a:latin typeface="Arial"/>
                <a:cs typeface="Arial"/>
              </a:rPr>
              <a:t> Fundamental Movement Skills </a:t>
            </a:r>
            <a:r>
              <a:rPr lang="de-DE" sz="3600" dirty="0" err="1">
                <a:solidFill>
                  <a:srgbClr val="595958"/>
                </a:solidFill>
                <a:latin typeface="Arial"/>
                <a:cs typeface="Arial"/>
              </a:rPr>
              <a:t>for</a:t>
            </a:r>
            <a:r>
              <a:rPr lang="de-DE" sz="3600" dirty="0">
                <a:solidFill>
                  <a:srgbClr val="595958"/>
                </a:solidFill>
                <a:latin typeface="Arial"/>
                <a:cs typeface="Arial"/>
              </a:rPr>
              <a:t> </a:t>
            </a:r>
            <a:r>
              <a:rPr lang="de-DE" sz="3600" dirty="0" err="1">
                <a:solidFill>
                  <a:srgbClr val="595958"/>
                </a:solidFill>
                <a:latin typeface="Arial"/>
                <a:cs typeface="Arial"/>
              </a:rPr>
              <a:t>child</a:t>
            </a:r>
            <a:r>
              <a:rPr lang="de-DE" sz="3600" dirty="0">
                <a:solidFill>
                  <a:srgbClr val="595958"/>
                </a:solidFill>
                <a:latin typeface="Arial"/>
                <a:cs typeface="Arial"/>
              </a:rPr>
              <a:t> </a:t>
            </a:r>
            <a:r>
              <a:rPr lang="de-DE" sz="3600" dirty="0" err="1">
                <a:solidFill>
                  <a:srgbClr val="595958"/>
                </a:solidFill>
                <a:latin typeface="Arial"/>
                <a:cs typeface="Arial"/>
              </a:rPr>
              <a:t>motor</a:t>
            </a:r>
            <a:r>
              <a:rPr lang="de-DE" sz="3600" dirty="0">
                <a:solidFill>
                  <a:srgbClr val="595958"/>
                </a:solidFill>
                <a:latin typeface="Arial"/>
                <a:cs typeface="Arial"/>
              </a:rPr>
              <a:t> </a:t>
            </a:r>
            <a:r>
              <a:rPr lang="de-DE" sz="3600" dirty="0" err="1">
                <a:solidFill>
                  <a:srgbClr val="595958"/>
                </a:solidFill>
                <a:latin typeface="Arial"/>
                <a:cs typeface="Arial"/>
              </a:rPr>
              <a:t>development</a:t>
            </a:r>
            <a:endParaRPr lang="de-DE" sz="3600" dirty="0">
              <a:solidFill>
                <a:srgbClr val="595958"/>
              </a:solidFill>
              <a:latin typeface="Arial"/>
              <a:cs typeface="Arial"/>
            </a:endParaRPr>
          </a:p>
        </p:txBody>
      </p:sp>
      <p:sp>
        <p:nvSpPr>
          <p:cNvPr id="3" name="Rectangle: Rounded Corners 2">
            <a:extLst>
              <a:ext uri="{FF2B5EF4-FFF2-40B4-BE49-F238E27FC236}">
                <a16:creationId xmlns:a16="http://schemas.microsoft.com/office/drawing/2014/main" id="{AD9F309F-503A-FF93-38BA-C46A33802E33}"/>
              </a:ext>
            </a:extLst>
          </p:cNvPr>
          <p:cNvSpPr/>
          <p:nvPr/>
        </p:nvSpPr>
        <p:spPr>
          <a:xfrm>
            <a:off x="771370" y="2245691"/>
            <a:ext cx="9956413" cy="762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BF6B40-224C-7E8A-383D-4AB2A67460D7}"/>
              </a:ext>
            </a:extLst>
          </p:cNvPr>
          <p:cNvSpPr txBox="1"/>
          <p:nvPr/>
        </p:nvSpPr>
        <p:spPr>
          <a:xfrm>
            <a:off x="993914" y="308113"/>
            <a:ext cx="5466521" cy="830997"/>
          </a:xfrm>
          <a:prstGeom prst="rect">
            <a:avLst/>
          </a:prstGeom>
          <a:noFill/>
        </p:spPr>
        <p:txBody>
          <a:bodyPr wrap="square" rtlCol="0">
            <a:spAutoFit/>
          </a:bodyPr>
          <a:lstStyle/>
          <a:p>
            <a:r>
              <a:rPr lang="de-DE" sz="4800" b="1" dirty="0" err="1">
                <a:solidFill>
                  <a:srgbClr val="C00000"/>
                </a:solidFill>
                <a:latin typeface="Arial" panose="020B0604020202020204" pitchFamily="34" charset="0"/>
                <a:cs typeface="Arial" panose="020B0604020202020204" pitchFamily="34" charset="0"/>
              </a:rPr>
              <a:t>Overview</a:t>
            </a:r>
            <a:endParaRPr lang="en-US" sz="4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156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C869-5A1C-76A1-DB83-813EC4738DF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27BAEFE-DB7A-0FF9-386C-B8AEF8F46733}"/>
              </a:ext>
            </a:extLst>
          </p:cNvPr>
          <p:cNvSpPr/>
          <p:nvPr/>
        </p:nvSpPr>
        <p:spPr>
          <a:xfrm>
            <a:off x="98765" y="337930"/>
            <a:ext cx="9144626"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1301D4A-2E82-BAFA-FBF5-E46EAA6C680E}"/>
              </a:ext>
            </a:extLst>
          </p:cNvPr>
          <p:cNvSpPr txBox="1"/>
          <p:nvPr/>
        </p:nvSpPr>
        <p:spPr>
          <a:xfrm>
            <a:off x="201785" y="498733"/>
            <a:ext cx="8938586" cy="523220"/>
          </a:xfrm>
          <a:prstGeom prst="rect">
            <a:avLst/>
          </a:prstGeom>
          <a:noFill/>
        </p:spPr>
        <p:txBody>
          <a:bodyPr wrap="square" rtlCol="0">
            <a:spAutoFit/>
          </a:bodyPr>
          <a:lstStyle/>
          <a:p>
            <a:pPr algn="ctr"/>
            <a:r>
              <a:rPr lang="de-DE"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ARE FUNDAMENTAL MOVEMENT SKILLS?</a:t>
            </a:r>
            <a:endParaRPr 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39A455B-FBED-3050-04FC-91E5C4D96C55}"/>
              </a:ext>
            </a:extLst>
          </p:cNvPr>
          <p:cNvSpPr txBox="1"/>
          <p:nvPr/>
        </p:nvSpPr>
        <p:spPr>
          <a:xfrm>
            <a:off x="201785" y="1343560"/>
            <a:ext cx="8938586" cy="4678204"/>
          </a:xfrm>
          <a:prstGeom prst="rect">
            <a:avLst/>
          </a:prstGeom>
          <a:noFill/>
        </p:spPr>
        <p:txBody>
          <a:bodyPr wrap="square" rtlCol="0">
            <a:spAutoFit/>
          </a:bodyPr>
          <a:lstStyle/>
          <a:p>
            <a:pPr marL="285750" indent="-285750" algn="just">
              <a:buFont typeface="Wingdings" panose="05000000000000000000" pitchFamily="2" charset="2"/>
              <a:buChar char="q"/>
            </a:pPr>
            <a:r>
              <a:rPr lang="en-US" sz="2000" dirty="0">
                <a:solidFill>
                  <a:srgbClr val="002060"/>
                </a:solidFill>
              </a:rPr>
              <a:t>All the movements that children and adults do every day are named </a:t>
            </a:r>
            <a:r>
              <a:rPr lang="en-US" sz="2000" dirty="0">
                <a:solidFill>
                  <a:srgbClr val="002060"/>
                </a:solidFill>
                <a:effectLst>
                  <a:outerShdw blurRad="38100" dist="38100" dir="2700000" algn="tl">
                    <a:srgbClr val="000000">
                      <a:alpha val="43137"/>
                    </a:srgbClr>
                  </a:outerShdw>
                </a:effectLst>
              </a:rPr>
              <a:t>FUNDAMENTAL MOVEMENTS</a:t>
            </a:r>
            <a:r>
              <a:rPr lang="en-US" sz="2000" dirty="0">
                <a:solidFill>
                  <a:srgbClr val="002060"/>
                </a:solidFill>
              </a:rPr>
              <a:t>. This includes movement such as: walking, running, jogging, hopping, bending, rotating, balancing, turning, skipping etc.</a:t>
            </a:r>
          </a:p>
          <a:p>
            <a:pPr algn="just"/>
            <a:endParaRPr lang="en-US" sz="2000" dirty="0">
              <a:solidFill>
                <a:srgbClr val="002060"/>
              </a:solidFill>
            </a:endParaRPr>
          </a:p>
          <a:p>
            <a:pPr marL="285750" indent="-285750" algn="just">
              <a:buFont typeface="Wingdings" panose="05000000000000000000" pitchFamily="2" charset="2"/>
              <a:buChar char="q"/>
            </a:pPr>
            <a:r>
              <a:rPr lang="en-US" sz="2000" dirty="0">
                <a:solidFill>
                  <a:srgbClr val="002060"/>
                </a:solidFill>
                <a:effectLst>
                  <a:outerShdw blurRad="38100" dist="38100" dir="2700000" algn="tl">
                    <a:srgbClr val="000000">
                      <a:alpha val="43137"/>
                    </a:srgbClr>
                  </a:outerShdw>
                </a:effectLst>
              </a:rPr>
              <a:t>FUNDAMENTAL MOVEMENT SKILLS (FMS) </a:t>
            </a:r>
            <a:r>
              <a:rPr lang="en-US" sz="2000" dirty="0">
                <a:solidFill>
                  <a:srgbClr val="002060"/>
                </a:solidFill>
              </a:rPr>
              <a:t>refer to the basic movement patterns that are fundaments for other more specific and complex movements and elements from different sports (</a:t>
            </a:r>
            <a:r>
              <a:rPr lang="en-US" sz="2000" dirty="0" err="1">
                <a:solidFill>
                  <a:srgbClr val="002060"/>
                </a:solidFill>
              </a:rPr>
              <a:t>Jurimae</a:t>
            </a:r>
            <a:r>
              <a:rPr lang="en-US" sz="2000" dirty="0">
                <a:solidFill>
                  <a:srgbClr val="002060"/>
                </a:solidFill>
              </a:rPr>
              <a:t> &amp; </a:t>
            </a:r>
            <a:r>
              <a:rPr lang="en-US" sz="2000" dirty="0" err="1">
                <a:solidFill>
                  <a:srgbClr val="002060"/>
                </a:solidFill>
              </a:rPr>
              <a:t>Jurimae</a:t>
            </a:r>
            <a:r>
              <a:rPr lang="en-US" sz="2000" dirty="0">
                <a:solidFill>
                  <a:srgbClr val="002060"/>
                </a:solidFill>
              </a:rPr>
              <a:t>, 2001).</a:t>
            </a:r>
          </a:p>
          <a:p>
            <a:pPr algn="just"/>
            <a:r>
              <a:rPr lang="en-US" sz="2000" dirty="0">
                <a:solidFill>
                  <a:srgbClr val="002060"/>
                </a:solidFill>
              </a:rPr>
              <a:t> </a:t>
            </a:r>
          </a:p>
          <a:p>
            <a:pPr marL="285750" indent="-285750" algn="just">
              <a:buFont typeface="Wingdings" panose="05000000000000000000" pitchFamily="2" charset="2"/>
              <a:buChar char="q"/>
            </a:pPr>
            <a:r>
              <a:rPr lang="en-US" sz="2000" dirty="0">
                <a:solidFill>
                  <a:srgbClr val="002060"/>
                </a:solidFill>
                <a:effectLst>
                  <a:outerShdw blurRad="38100" dist="38100" dir="2700000" algn="tl">
                    <a:srgbClr val="000000">
                      <a:alpha val="43137"/>
                    </a:srgbClr>
                  </a:outerShdw>
                </a:effectLst>
              </a:rPr>
              <a:t>Fundamental movement skills (FMS) </a:t>
            </a:r>
            <a:r>
              <a:rPr lang="en-US" sz="2000" dirty="0">
                <a:solidFill>
                  <a:srgbClr val="002060"/>
                </a:solidFill>
              </a:rPr>
              <a:t>are traditionally associated with the physical development of the human body. They are known as the </a:t>
            </a:r>
            <a:r>
              <a:rPr lang="en-US" sz="2000" dirty="0">
                <a:solidFill>
                  <a:srgbClr val="002060"/>
                </a:solidFill>
                <a:effectLst>
                  <a:outerShdw blurRad="38100" dist="38100" dir="2700000" algn="tl">
                    <a:srgbClr val="000000">
                      <a:alpha val="43137"/>
                    </a:srgbClr>
                  </a:outerShdw>
                </a:effectLst>
              </a:rPr>
              <a:t>‘building blocks’ </a:t>
            </a:r>
            <a:r>
              <a:rPr lang="en-US" sz="2000" dirty="0">
                <a:solidFill>
                  <a:srgbClr val="002060"/>
                </a:solidFill>
              </a:rPr>
              <a:t>or foundational skills, foundation movements that are needed to support the development of more complex skills that a child or person will need throughout their life. These are the </a:t>
            </a:r>
            <a:r>
              <a:rPr lang="en-US" sz="2000" dirty="0">
                <a:solidFill>
                  <a:srgbClr val="002060"/>
                </a:solidFill>
                <a:effectLst>
                  <a:outerShdw blurRad="38100" dist="38100" dir="2700000" algn="tl">
                    <a:srgbClr val="000000">
                      <a:alpha val="43137"/>
                    </a:srgbClr>
                  </a:outerShdw>
                </a:effectLst>
              </a:rPr>
              <a:t>fine and gross movement skills that are fundamental to human movement</a:t>
            </a:r>
            <a:r>
              <a:rPr lang="en-US" sz="2000" dirty="0">
                <a:solidFill>
                  <a:srgbClr val="002060"/>
                </a:solidFill>
              </a:rPr>
              <a:t>.</a:t>
            </a:r>
          </a:p>
          <a:p>
            <a:pPr algn="just"/>
            <a:endParaRPr lang="en-US" dirty="0">
              <a:solidFill>
                <a:srgbClr val="002060"/>
              </a:solidFill>
            </a:endParaRPr>
          </a:p>
        </p:txBody>
      </p:sp>
    </p:spTree>
    <p:extLst>
      <p:ext uri="{BB962C8B-B14F-4D97-AF65-F5344CB8AC3E}">
        <p14:creationId xmlns:p14="http://schemas.microsoft.com/office/powerpoint/2010/main" val="22528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CCDA909-4DBC-A519-821B-AB3AA4D6CFBD}"/>
              </a:ext>
            </a:extLst>
          </p:cNvPr>
          <p:cNvGrpSpPr/>
          <p:nvPr/>
        </p:nvGrpSpPr>
        <p:grpSpPr>
          <a:xfrm>
            <a:off x="4434354" y="1245704"/>
            <a:ext cx="170520" cy="4900927"/>
            <a:chOff x="6583680" y="2944791"/>
            <a:chExt cx="167980" cy="1055579"/>
          </a:xfrm>
          <a:solidFill>
            <a:schemeClr val="accent5">
              <a:lumMod val="50000"/>
            </a:schemeClr>
          </a:solidFill>
        </p:grpSpPr>
        <p:sp>
          <p:nvSpPr>
            <p:cNvPr id="13" name="Rectangle 12">
              <a:extLst>
                <a:ext uri="{FF2B5EF4-FFF2-40B4-BE49-F238E27FC236}">
                  <a16:creationId xmlns:a16="http://schemas.microsoft.com/office/drawing/2014/main" id="{AF93823F-E845-0505-E14E-47E8AA34FDDA}"/>
                </a:ext>
              </a:extLst>
            </p:cNvPr>
            <p:cNvSpPr/>
            <p:nvPr/>
          </p:nvSpPr>
          <p:spPr>
            <a:xfrm>
              <a:off x="6583680" y="2944791"/>
              <a:ext cx="167980" cy="685800"/>
            </a:xfrm>
            <a:prstGeom prst="rect">
              <a:avLst/>
            </a:prstGeom>
            <a:grpFill/>
            <a:ln w="12700" cap="flat" cmpd="sng" algn="ctr">
              <a:no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58BF3D1-10C1-C576-9970-DCE8DC0B6822}"/>
                </a:ext>
              </a:extLst>
            </p:cNvPr>
            <p:cNvSpPr/>
            <p:nvPr/>
          </p:nvSpPr>
          <p:spPr>
            <a:xfrm>
              <a:off x="6583680" y="3445840"/>
              <a:ext cx="167980" cy="554530"/>
            </a:xfrm>
            <a:prstGeom prst="rect">
              <a:avLst/>
            </a:prstGeom>
            <a:solidFill>
              <a:schemeClr val="tx2">
                <a:lumMod val="40000"/>
                <a:lumOff val="60000"/>
              </a:schemeClr>
            </a:solidFill>
            <a:ln w="12700" cap="flat" cmpd="sng" algn="ctr">
              <a:no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8C279517-2832-6032-BF82-CCC0CA27CF1A}"/>
              </a:ext>
            </a:extLst>
          </p:cNvPr>
          <p:cNvSpPr txBox="1"/>
          <p:nvPr/>
        </p:nvSpPr>
        <p:spPr>
          <a:xfrm>
            <a:off x="119529" y="3387425"/>
            <a:ext cx="4314825" cy="1261884"/>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rPr>
              <a:t>FUNDAMENTAL MOVEMENT SKILLS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ko-KR"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endParaRPr>
          </a:p>
        </p:txBody>
      </p:sp>
      <p:sp>
        <p:nvSpPr>
          <p:cNvPr id="2" name="TextBox 1">
            <a:extLst>
              <a:ext uri="{FF2B5EF4-FFF2-40B4-BE49-F238E27FC236}">
                <a16:creationId xmlns:a16="http://schemas.microsoft.com/office/drawing/2014/main" id="{F260D1BC-6689-2673-4325-30FFD37F1002}"/>
              </a:ext>
            </a:extLst>
          </p:cNvPr>
          <p:cNvSpPr txBox="1"/>
          <p:nvPr/>
        </p:nvSpPr>
        <p:spPr>
          <a:xfrm>
            <a:off x="4975363" y="1068318"/>
            <a:ext cx="6838950" cy="507831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WHY ARE THEY IMPORTANT?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They give us the possibility to move from one place to another, to do different activities and sports; to do all everyday activities</a:t>
            </a:r>
          </a:p>
          <a:p>
            <a:pPr marR="0" lvl="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a:p>
            <a:pPr marL="285750" lvl="0" indent="-285750" eaLnBrk="0" fontAlgn="base" hangingPunct="0">
              <a:spcBef>
                <a:spcPct val="0"/>
              </a:spcBef>
              <a:spcAft>
                <a:spcPct val="0"/>
              </a:spcAft>
              <a:buFont typeface="Wingdings" panose="05000000000000000000" pitchFamily="2" charset="2"/>
              <a:buChar char="ü"/>
              <a:defRPr/>
            </a:pPr>
            <a:r>
              <a:rPr lang="en-US" dirty="0">
                <a:solidFill>
                  <a:srgbClr val="002060"/>
                </a:solidFill>
                <a:effectLst>
                  <a:outerShdw blurRad="38100" dist="38100" dir="2700000" algn="tl">
                    <a:srgbClr val="000000">
                      <a:alpha val="43137"/>
                    </a:srgbClr>
                  </a:outerShdw>
                </a:effectLst>
                <a:latin typeface="Calibri" panose="020F0502020204030204" pitchFamily="34" charset="0"/>
              </a:rPr>
              <a:t>FMS are the essence of human movement</a:t>
            </a:r>
            <a:r>
              <a:rPr lang="en-US" dirty="0">
                <a:solidFill>
                  <a:srgbClr val="002060"/>
                </a:solidFill>
                <a:latin typeface="Calibri" panose="020F0502020204030204" pitchFamily="34" charset="0"/>
              </a:rPr>
              <a:t>. Different </a:t>
            </a: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fundamental movements are combined and are bases of all sports (For example: handball includes running, jumping, pivoting, throwing and catching the ball, striking </a:t>
            </a:r>
            <a:r>
              <a:rPr kumimoji="0" lang="en-US" sz="18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etc</a:t>
            </a: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a:t>
            </a:r>
          </a:p>
          <a:p>
            <a:pPr marR="0" lvl="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a:p>
            <a:pPr marR="0" lvl="0" algn="l" defTabSz="914400" rtl="0" eaLnBrk="0" fontAlgn="base" latinLnBrk="0" hangingPunct="0">
              <a:lnSpc>
                <a:spcPct val="100000"/>
              </a:lnSpc>
              <a:spcBef>
                <a:spcPct val="0"/>
              </a:spcBef>
              <a:spcAft>
                <a:spcPct val="0"/>
              </a:spcAft>
              <a:buClrTx/>
              <a:buSzTx/>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FMS AND SPORTS SKILLS – SAME OR DIFFERENT?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FMS  are different from sports skills. FMS are needed to develop sports skills.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Well-developed FMS are needed for developing more complex and specialized skills as elements from different sports. In fact, elements from different sports are combinations of different fundamental movement skills.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sp>
        <p:nvSpPr>
          <p:cNvPr id="4" name="Rectangle: Rounded Corners 3">
            <a:extLst>
              <a:ext uri="{FF2B5EF4-FFF2-40B4-BE49-F238E27FC236}">
                <a16:creationId xmlns:a16="http://schemas.microsoft.com/office/drawing/2014/main" id="{1840C0DC-4089-72CA-43AF-B1C97BCDF9A5}"/>
              </a:ext>
            </a:extLst>
          </p:cNvPr>
          <p:cNvSpPr/>
          <p:nvPr/>
        </p:nvSpPr>
        <p:spPr>
          <a:xfrm>
            <a:off x="32561" y="76319"/>
            <a:ext cx="9144626" cy="844827"/>
          </a:xfrm>
          <a:prstGeom prst="roundRect">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2C4A6FB-CDDF-3A8E-B686-23C5F7B59FBD}"/>
              </a:ext>
            </a:extLst>
          </p:cNvPr>
          <p:cNvSpPr txBox="1"/>
          <p:nvPr/>
        </p:nvSpPr>
        <p:spPr>
          <a:xfrm>
            <a:off x="50321" y="279643"/>
            <a:ext cx="8938586" cy="523220"/>
          </a:xfrm>
          <a:prstGeom prst="rect">
            <a:avLst/>
          </a:prstGeom>
          <a:noFill/>
        </p:spPr>
        <p:txBody>
          <a:bodyPr wrap="square" rtlCol="0">
            <a:spAutoFit/>
          </a:bodyPr>
          <a:lstStyle/>
          <a:p>
            <a:pPr algn="ctr"/>
            <a:r>
              <a:rPr lang="de-DE"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ARE FUNDAMENTAL MOVEMENT SKILLS?</a:t>
            </a:r>
            <a:endParaRPr 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F8C2DB4-5C2A-0296-4F5B-4775EFB260D9}"/>
              </a:ext>
            </a:extLst>
          </p:cNvPr>
          <p:cNvPicPr>
            <a:picLocks noChangeAspect="1"/>
          </p:cNvPicPr>
          <p:nvPr/>
        </p:nvPicPr>
        <p:blipFill>
          <a:blip r:embed="rId2"/>
          <a:stretch>
            <a:fillRect/>
          </a:stretch>
        </p:blipFill>
        <p:spPr>
          <a:xfrm>
            <a:off x="0" y="6311402"/>
            <a:ext cx="12192000" cy="524256"/>
          </a:xfrm>
          <a:prstGeom prst="rect">
            <a:avLst/>
          </a:prstGeom>
        </p:spPr>
      </p:pic>
      <p:pic>
        <p:nvPicPr>
          <p:cNvPr id="7" name="Picture 6">
            <a:extLst>
              <a:ext uri="{FF2B5EF4-FFF2-40B4-BE49-F238E27FC236}">
                <a16:creationId xmlns:a16="http://schemas.microsoft.com/office/drawing/2014/main" id="{E6995B28-AD0E-EF65-4B8D-89D318932D2C}"/>
              </a:ext>
            </a:extLst>
          </p:cNvPr>
          <p:cNvPicPr>
            <a:picLocks noChangeAspect="1"/>
          </p:cNvPicPr>
          <p:nvPr/>
        </p:nvPicPr>
        <p:blipFill>
          <a:blip r:embed="rId3"/>
          <a:stretch>
            <a:fillRect/>
          </a:stretch>
        </p:blipFill>
        <p:spPr>
          <a:xfrm>
            <a:off x="9153851" y="-47774"/>
            <a:ext cx="3005588" cy="10425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C869-5A1C-76A1-DB83-813EC4738DF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27BAEFE-DB7A-0FF9-386C-B8AEF8F46733}"/>
              </a:ext>
            </a:extLst>
          </p:cNvPr>
          <p:cNvSpPr/>
          <p:nvPr/>
        </p:nvSpPr>
        <p:spPr>
          <a:xfrm>
            <a:off x="98765" y="337930"/>
            <a:ext cx="9144626"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1301D4A-2E82-BAFA-FBF5-E46EAA6C680E}"/>
              </a:ext>
            </a:extLst>
          </p:cNvPr>
          <p:cNvSpPr txBox="1"/>
          <p:nvPr/>
        </p:nvSpPr>
        <p:spPr>
          <a:xfrm>
            <a:off x="201785" y="498733"/>
            <a:ext cx="8938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ea typeface="+mn-ea"/>
                <a:cs typeface="Arial" panose="020B0604020202020204" pitchFamily="34" charset="0"/>
              </a:rPr>
              <a:t>WHAT ARE FUNDAMENTAL MOVEMENT SKILLS?</a:t>
            </a:r>
            <a:endPar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ea typeface="+mn-ea"/>
              <a:cs typeface="Arial" panose="020B0604020202020204" pitchFamily="34" charset="0"/>
            </a:endParaRPr>
          </a:p>
        </p:txBody>
      </p:sp>
      <p:sp>
        <p:nvSpPr>
          <p:cNvPr id="10" name="TextBox 9">
            <a:extLst>
              <a:ext uri="{FF2B5EF4-FFF2-40B4-BE49-F238E27FC236}">
                <a16:creationId xmlns:a16="http://schemas.microsoft.com/office/drawing/2014/main" id="{F5389342-B9F4-67BA-13A9-C8235890B20B}"/>
              </a:ext>
            </a:extLst>
          </p:cNvPr>
          <p:cNvSpPr txBox="1"/>
          <p:nvPr/>
        </p:nvSpPr>
        <p:spPr>
          <a:xfrm>
            <a:off x="98765" y="1995543"/>
            <a:ext cx="2781560" cy="2057743"/>
          </a:xfrm>
          <a:prstGeom prst="rect">
            <a:avLst/>
          </a:prstGeom>
          <a:noFill/>
        </p:spPr>
        <p:txBody>
          <a:bodyPr wrap="square">
            <a:spAutoFit/>
          </a:bodyPr>
          <a:lstStyle/>
          <a:p>
            <a:pPr indent="457200" algn="just">
              <a:lnSpc>
                <a:spcPct val="115000"/>
              </a:lnSpc>
            </a:pPr>
            <a:r>
              <a:rPr lang="en-GB" sz="1600" dirty="0">
                <a:solidFill>
                  <a:srgbClr val="002060"/>
                </a:solidFill>
                <a:effectLst/>
                <a:ea typeface="Poppins Light" panose="00000400000000000000" pitchFamily="2" charset="0"/>
                <a:cs typeface="UEFA Neo"/>
              </a:rPr>
              <a:t>There is a wide range of fundamental movement skills, but in general, they are divided into three main categories: </a:t>
            </a:r>
          </a:p>
          <a:p>
            <a:pPr marL="285750" indent="-285750" algn="just">
              <a:lnSpc>
                <a:spcPct val="115000"/>
              </a:lnSpc>
              <a:buFont typeface="Wingdings" panose="05000000000000000000" pitchFamily="2" charset="2"/>
              <a:buChar char="q"/>
            </a:pPr>
            <a:r>
              <a:rPr lang="en-GB" sz="1600" b="1" i="1" dirty="0">
                <a:solidFill>
                  <a:srgbClr val="002060"/>
                </a:solidFill>
                <a:effectLst/>
                <a:ea typeface="Poppins Light" panose="00000400000000000000" pitchFamily="2" charset="0"/>
                <a:cs typeface="UEFA Neo"/>
              </a:rPr>
              <a:t>l</a:t>
            </a:r>
            <a:r>
              <a:rPr lang="en-GB" sz="1600" b="1" i="1" dirty="0">
                <a:solidFill>
                  <a:srgbClr val="002060"/>
                </a:solidFill>
                <a:ea typeface="Poppins Light" panose="00000400000000000000" pitchFamily="2" charset="0"/>
                <a:cs typeface="Noto Sans Symbols"/>
              </a:rPr>
              <a:t>ocomotor skills</a:t>
            </a:r>
          </a:p>
          <a:p>
            <a:pPr marL="285750" indent="-285750" algn="just">
              <a:lnSpc>
                <a:spcPct val="115000"/>
              </a:lnSpc>
              <a:buFont typeface="Wingdings" panose="05000000000000000000" pitchFamily="2" charset="2"/>
              <a:buChar char="q"/>
            </a:pPr>
            <a:r>
              <a:rPr lang="en-GB" sz="1600" b="1" i="1" dirty="0">
                <a:solidFill>
                  <a:srgbClr val="002060"/>
                </a:solidFill>
                <a:ea typeface="Poppins Light" panose="00000400000000000000" pitchFamily="2" charset="0"/>
                <a:cs typeface="Noto Sans Symbols"/>
              </a:rPr>
              <a:t>manipulative skills</a:t>
            </a:r>
            <a:r>
              <a:rPr lang="en-GB" sz="1600" dirty="0">
                <a:solidFill>
                  <a:srgbClr val="002060"/>
                </a:solidFill>
                <a:ea typeface="Poppins Light" panose="00000400000000000000" pitchFamily="2" charset="0"/>
                <a:cs typeface="Noto Sans Symbols"/>
              </a:rPr>
              <a:t> and </a:t>
            </a:r>
          </a:p>
          <a:p>
            <a:pPr marL="285750" indent="-285750" algn="just">
              <a:lnSpc>
                <a:spcPct val="115000"/>
              </a:lnSpc>
              <a:buFont typeface="Wingdings" panose="05000000000000000000" pitchFamily="2" charset="2"/>
              <a:buChar char="q"/>
            </a:pPr>
            <a:r>
              <a:rPr lang="en-GB" sz="1600" b="1" i="1" dirty="0">
                <a:solidFill>
                  <a:srgbClr val="002060"/>
                </a:solidFill>
                <a:ea typeface="Poppins Light" panose="00000400000000000000" pitchFamily="2" charset="0"/>
                <a:cs typeface="Noto Sans Symbols"/>
              </a:rPr>
              <a:t> Non–locomotor</a:t>
            </a:r>
            <a:r>
              <a:rPr lang="en-GB" sz="1600" b="1" i="1" dirty="0">
                <a:solidFill>
                  <a:srgbClr val="002060"/>
                </a:solidFill>
                <a:ea typeface="Poppins Light" panose="00000400000000000000" pitchFamily="2" charset="0"/>
              </a:rPr>
              <a:t> skills</a:t>
            </a:r>
            <a:r>
              <a:rPr lang="en-GB" sz="1600" dirty="0">
                <a:solidFill>
                  <a:srgbClr val="002060"/>
                </a:solidFill>
                <a:ea typeface="Poppins Light" panose="00000400000000000000" pitchFamily="2" charset="0"/>
              </a:rPr>
              <a:t> </a:t>
            </a:r>
            <a:endParaRPr lang="en-US" sz="1600" dirty="0">
              <a:effectLst/>
              <a:ea typeface="UEFA Neo"/>
              <a:cs typeface="UEFA Neo"/>
            </a:endParaRPr>
          </a:p>
        </p:txBody>
      </p:sp>
      <p:graphicFrame>
        <p:nvGraphicFramePr>
          <p:cNvPr id="13" name="Diagram 12">
            <a:extLst>
              <a:ext uri="{FF2B5EF4-FFF2-40B4-BE49-F238E27FC236}">
                <a16:creationId xmlns:a16="http://schemas.microsoft.com/office/drawing/2014/main" id="{949492B2-4664-390F-B52C-DEEF49810134}"/>
              </a:ext>
            </a:extLst>
          </p:cNvPr>
          <p:cNvGraphicFramePr/>
          <p:nvPr>
            <p:extLst>
              <p:ext uri="{D42A27DB-BD31-4B8C-83A1-F6EECF244321}">
                <p14:modId xmlns:p14="http://schemas.microsoft.com/office/powerpoint/2010/main" val="4037484064"/>
              </p:ext>
            </p:extLst>
          </p:nvPr>
        </p:nvGraphicFramePr>
        <p:xfrm>
          <a:off x="3049414" y="2074395"/>
          <a:ext cx="8940801" cy="3957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10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C869-5A1C-76A1-DB83-813EC4738DF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27BAEFE-DB7A-0FF9-386C-B8AEF8F46733}"/>
              </a:ext>
            </a:extLst>
          </p:cNvPr>
          <p:cNvSpPr/>
          <p:nvPr/>
        </p:nvSpPr>
        <p:spPr>
          <a:xfrm>
            <a:off x="98765" y="337930"/>
            <a:ext cx="9144626" cy="84482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1301D4A-2E82-BAFA-FBF5-E46EAA6C680E}"/>
              </a:ext>
            </a:extLst>
          </p:cNvPr>
          <p:cNvSpPr txBox="1"/>
          <p:nvPr/>
        </p:nvSpPr>
        <p:spPr>
          <a:xfrm>
            <a:off x="201785" y="498733"/>
            <a:ext cx="8938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FUNDAMENTAL MOVEMENT SKILLS?</a:t>
            </a:r>
            <a:endPar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endParaRPr>
          </a:p>
        </p:txBody>
      </p:sp>
      <p:pic>
        <p:nvPicPr>
          <p:cNvPr id="16386" name="image91.png">
            <a:extLst>
              <a:ext uri="{FF2B5EF4-FFF2-40B4-BE49-F238E27FC236}">
                <a16:creationId xmlns:a16="http://schemas.microsoft.com/office/drawing/2014/main" id="{9A4CDB5B-5069-ED3F-C15E-30D6349B5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44"/>
          <a:stretch>
            <a:fillRect/>
          </a:stretch>
        </p:blipFill>
        <p:spPr bwMode="auto">
          <a:xfrm>
            <a:off x="1838036" y="1343560"/>
            <a:ext cx="8515927" cy="460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14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C869-5A1C-76A1-DB83-813EC4738DF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27BAEFE-DB7A-0FF9-386C-B8AEF8F46733}"/>
              </a:ext>
            </a:extLst>
          </p:cNvPr>
          <p:cNvSpPr/>
          <p:nvPr/>
        </p:nvSpPr>
        <p:spPr>
          <a:xfrm>
            <a:off x="98765" y="177953"/>
            <a:ext cx="9144626" cy="712462"/>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1301D4A-2E82-BAFA-FBF5-E46EAA6C680E}"/>
              </a:ext>
            </a:extLst>
          </p:cNvPr>
          <p:cNvSpPr txBox="1"/>
          <p:nvPr/>
        </p:nvSpPr>
        <p:spPr>
          <a:xfrm>
            <a:off x="98765" y="367194"/>
            <a:ext cx="8938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ea typeface="+mn-ea"/>
                <a:cs typeface="Arial" panose="020B0604020202020204" pitchFamily="34" charset="0"/>
              </a:rPr>
              <a:t>FUNDAMENTAL MOVEMENT SKILLS?</a:t>
            </a:r>
            <a:endPar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DE62B72D-EE47-18C0-23E0-569E957EFFA8}"/>
              </a:ext>
            </a:extLst>
          </p:cNvPr>
          <p:cNvGraphicFramePr>
            <a:graphicFrameLocks noGrp="1"/>
          </p:cNvGraphicFramePr>
          <p:nvPr>
            <p:extLst>
              <p:ext uri="{D42A27DB-BD31-4B8C-83A1-F6EECF244321}">
                <p14:modId xmlns:p14="http://schemas.microsoft.com/office/powerpoint/2010/main" val="1264971077"/>
              </p:ext>
            </p:extLst>
          </p:nvPr>
        </p:nvGraphicFramePr>
        <p:xfrm>
          <a:off x="164391" y="1179523"/>
          <a:ext cx="10195849" cy="4783362"/>
        </p:xfrm>
        <a:graphic>
          <a:graphicData uri="http://schemas.openxmlformats.org/drawingml/2006/table">
            <a:tbl>
              <a:tblPr/>
              <a:tblGrid>
                <a:gridCol w="1669088">
                  <a:extLst>
                    <a:ext uri="{9D8B030D-6E8A-4147-A177-3AD203B41FA5}">
                      <a16:colId xmlns:a16="http://schemas.microsoft.com/office/drawing/2014/main" val="801320259"/>
                    </a:ext>
                  </a:extLst>
                </a:gridCol>
                <a:gridCol w="8526761">
                  <a:extLst>
                    <a:ext uri="{9D8B030D-6E8A-4147-A177-3AD203B41FA5}">
                      <a16:colId xmlns:a16="http://schemas.microsoft.com/office/drawing/2014/main" val="3834781064"/>
                    </a:ext>
                  </a:extLst>
                </a:gridCol>
              </a:tblGrid>
              <a:tr h="389399">
                <a:tc>
                  <a:txBody>
                    <a:bodyPr/>
                    <a:lstStyle/>
                    <a:p>
                      <a:pPr marL="0" marR="0" algn="ctr">
                        <a:lnSpc>
                          <a:spcPct val="115000"/>
                        </a:lnSpc>
                        <a:spcBef>
                          <a:spcPts val="0"/>
                        </a:spcBef>
                        <a:spcAft>
                          <a:spcPts val="0"/>
                        </a:spcAft>
                      </a:pPr>
                      <a:r>
                        <a:rPr lang="en-GB" sz="1200" b="1" dirty="0">
                          <a:solidFill>
                            <a:srgbClr val="002060"/>
                          </a:solidFill>
                          <a:effectLst/>
                          <a:latin typeface="+mn-lt"/>
                          <a:ea typeface="Poppins Light" panose="00000400000000000000" pitchFamily="2" charset="0"/>
                          <a:cs typeface="UEFA Neo"/>
                        </a:rPr>
                        <a:t>Fundamental skills</a:t>
                      </a: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15000"/>
                        </a:lnSpc>
                        <a:spcBef>
                          <a:spcPts val="0"/>
                        </a:spcBef>
                        <a:spcAft>
                          <a:spcPts val="0"/>
                        </a:spcAft>
                      </a:pPr>
                      <a:r>
                        <a:rPr lang="en-GB" sz="1200" b="1" dirty="0">
                          <a:solidFill>
                            <a:srgbClr val="002060"/>
                          </a:solidFill>
                          <a:effectLst/>
                          <a:latin typeface="+mn-lt"/>
                          <a:ea typeface="Poppins Light" panose="00000400000000000000" pitchFamily="2" charset="0"/>
                          <a:cs typeface="UEFA Neo"/>
                        </a:rPr>
                        <a:t>Variety manifestations of different FMS</a:t>
                      </a: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673050018"/>
                  </a:ext>
                </a:extLst>
              </a:tr>
              <a:tr h="1662550">
                <a:tc>
                  <a:txBody>
                    <a:bodyPr/>
                    <a:lstStyle/>
                    <a:p>
                      <a:pPr marL="0" marR="0" algn="ctr">
                        <a:lnSpc>
                          <a:spcPct val="115000"/>
                        </a:lnSpc>
                        <a:spcBef>
                          <a:spcPts val="0"/>
                        </a:spcBef>
                        <a:spcAft>
                          <a:spcPts val="0"/>
                        </a:spcAft>
                      </a:pPr>
                      <a:r>
                        <a:rPr lang="en-GB" sz="1200" dirty="0">
                          <a:solidFill>
                            <a:srgbClr val="002060"/>
                          </a:solidFill>
                          <a:effectLst/>
                          <a:latin typeface="+mn-lt"/>
                          <a:ea typeface="Poppins Light" panose="00000400000000000000" pitchFamily="2" charset="0"/>
                          <a:cs typeface="UEFA Neo"/>
                        </a:rPr>
                        <a:t> </a:t>
                      </a:r>
                      <a:endParaRPr lang="en-US" sz="1200" dirty="0">
                        <a:effectLst/>
                        <a:latin typeface="+mn-lt"/>
                        <a:ea typeface="UEFA Neo"/>
                        <a:cs typeface="UEFA Neo"/>
                      </a:endParaRPr>
                    </a:p>
                    <a:p>
                      <a:pPr marL="0" marR="0" algn="ctr">
                        <a:lnSpc>
                          <a:spcPct val="115000"/>
                        </a:lnSpc>
                        <a:spcBef>
                          <a:spcPts val="0"/>
                        </a:spcBef>
                        <a:spcAft>
                          <a:spcPts val="0"/>
                        </a:spcAft>
                      </a:pPr>
                      <a:r>
                        <a:rPr lang="en-GB" sz="1200" dirty="0">
                          <a:solidFill>
                            <a:srgbClr val="002060"/>
                          </a:solidFill>
                          <a:effectLst/>
                          <a:latin typeface="+mn-lt"/>
                          <a:ea typeface="Poppins Light" panose="00000400000000000000" pitchFamily="2" charset="0"/>
                          <a:cs typeface="UEFA Neo"/>
                        </a:rPr>
                        <a:t> </a:t>
                      </a:r>
                      <a:endParaRPr lang="en-US" sz="1200" dirty="0">
                        <a:effectLst/>
                        <a:latin typeface="+mn-lt"/>
                        <a:ea typeface="UEFA Neo"/>
                        <a:cs typeface="UEFA Neo"/>
                      </a:endParaRPr>
                    </a:p>
                    <a:p>
                      <a:pPr marL="0" marR="0" algn="ctr">
                        <a:lnSpc>
                          <a:spcPct val="115000"/>
                        </a:lnSpc>
                        <a:spcBef>
                          <a:spcPts val="0"/>
                        </a:spcBef>
                        <a:spcAft>
                          <a:spcPts val="0"/>
                        </a:spcAft>
                      </a:pPr>
                      <a:r>
                        <a:rPr lang="en-GB" sz="1200" b="1" i="1" dirty="0">
                          <a:solidFill>
                            <a:srgbClr val="002060"/>
                          </a:solidFill>
                          <a:effectLst/>
                          <a:latin typeface="+mn-lt"/>
                          <a:ea typeface="Poppins Light" panose="00000400000000000000" pitchFamily="2" charset="0"/>
                          <a:cs typeface="UEFA Neo"/>
                        </a:rPr>
                        <a:t>Walking</a:t>
                      </a:r>
                    </a:p>
                    <a:p>
                      <a:pPr marL="0" marR="0" algn="ctr">
                        <a:lnSpc>
                          <a:spcPct val="115000"/>
                        </a:lnSpc>
                        <a:spcBef>
                          <a:spcPts val="0"/>
                        </a:spcBef>
                        <a:spcAft>
                          <a:spcPts val="0"/>
                        </a:spcAft>
                      </a:pPr>
                      <a:endParaRPr lang="en-GB" sz="1200" b="1" i="1" dirty="0">
                        <a:solidFill>
                          <a:srgbClr val="002060"/>
                        </a:solidFill>
                        <a:effectLst/>
                        <a:latin typeface="+mn-lt"/>
                        <a:ea typeface="UEFA Neo"/>
                        <a:cs typeface="UEFA Neo"/>
                      </a:endParaRPr>
                    </a:p>
                    <a:p>
                      <a:pPr marL="0" marR="0" algn="ctr">
                        <a:lnSpc>
                          <a:spcPct val="115000"/>
                        </a:lnSpc>
                        <a:spcBef>
                          <a:spcPts val="0"/>
                        </a:spcBef>
                        <a:spcAft>
                          <a:spcPts val="0"/>
                        </a:spcAft>
                      </a:pP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Position of the foot: walking on toes, heel, external and internal side of the foot</a:t>
                      </a:r>
                      <a:endParaRPr lang="en-US" sz="1200" dirty="0">
                        <a:solidFill>
                          <a:schemeClr val="tx1"/>
                        </a:solidFill>
                        <a:effectLst/>
                        <a:latin typeface="+mn-lt"/>
                        <a:ea typeface="Poppins Light" panose="00000400000000000000" pitchFamily="2" charset="0"/>
                        <a:cs typeface="Noto Sans Symbols"/>
                      </a:endParaRPr>
                    </a:p>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Position of the body: walking in an upright position, walking in semi-squat and squat position </a:t>
                      </a:r>
                      <a:endParaRPr lang="en-US" sz="1200" dirty="0">
                        <a:solidFill>
                          <a:schemeClr val="tx1"/>
                        </a:solidFill>
                        <a:effectLst/>
                        <a:latin typeface="+mn-lt"/>
                        <a:ea typeface="Poppins Light" panose="00000400000000000000" pitchFamily="2" charset="0"/>
                        <a:cs typeface="Noto Sans Symbols"/>
                      </a:endParaRPr>
                    </a:p>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Length of the step: walking with short steps, long steps</a:t>
                      </a:r>
                      <a:endParaRPr lang="en-US" sz="1200" dirty="0">
                        <a:solidFill>
                          <a:schemeClr val="tx1"/>
                        </a:solidFill>
                        <a:effectLst/>
                        <a:latin typeface="+mn-lt"/>
                        <a:ea typeface="Poppins Light" panose="00000400000000000000" pitchFamily="2" charset="0"/>
                        <a:cs typeface="Noto Sans Symbols"/>
                      </a:endParaRPr>
                    </a:p>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Directions: walking front, backward, sidewalks, zig–zag walking, straight line, defined track of walking</a:t>
                      </a:r>
                      <a:endParaRPr lang="en-US" sz="1200" dirty="0">
                        <a:solidFill>
                          <a:schemeClr val="tx1"/>
                        </a:solidFill>
                        <a:effectLst/>
                        <a:latin typeface="+mn-lt"/>
                        <a:ea typeface="Poppins Light" panose="00000400000000000000" pitchFamily="2" charset="0"/>
                        <a:cs typeface="Noto Sans Symbols"/>
                      </a:endParaRPr>
                    </a:p>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Walking on different surfaces: walking on flat and uneven terrain, downhill and uphill, walking on sand, snow, ice, walking over small stones, reduced surface (bench, beam, rope) etc.</a:t>
                      </a:r>
                      <a:endParaRPr lang="en-US" sz="1200" dirty="0">
                        <a:solidFill>
                          <a:schemeClr val="tx1"/>
                        </a:solidFill>
                        <a:effectLst/>
                        <a:latin typeface="+mn-lt"/>
                        <a:ea typeface="Poppins Light" panose="00000400000000000000" pitchFamily="2" charset="0"/>
                        <a:cs typeface="Noto Sans Symbols"/>
                      </a:endParaRPr>
                    </a:p>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Imitations of different forms of walking: penguin (walking on heel), bird (walking on toes), crab (walking on both f</a:t>
                      </a:r>
                      <a:r>
                        <a:rPr lang="en-US" sz="1200" dirty="0" err="1">
                          <a:solidFill>
                            <a:srgbClr val="002060"/>
                          </a:solidFill>
                          <a:effectLst/>
                          <a:latin typeface="+mn-lt"/>
                          <a:ea typeface="Poppins Light" panose="00000400000000000000" pitchFamily="2" charset="0"/>
                          <a:cs typeface="Noto Sans Symbols"/>
                        </a:rPr>
                        <a:t>oot</a:t>
                      </a:r>
                      <a:r>
                        <a:rPr lang="en-US" sz="1200" dirty="0">
                          <a:solidFill>
                            <a:srgbClr val="002060"/>
                          </a:solidFill>
                          <a:effectLst/>
                          <a:latin typeface="+mn-lt"/>
                          <a:ea typeface="Poppins Light" panose="00000400000000000000" pitchFamily="2" charset="0"/>
                          <a:cs typeface="Noto Sans Symbols"/>
                        </a:rPr>
                        <a:t> </a:t>
                      </a:r>
                      <a:r>
                        <a:rPr lang="en-GB" sz="1200" dirty="0">
                          <a:solidFill>
                            <a:srgbClr val="002060"/>
                          </a:solidFill>
                          <a:effectLst/>
                          <a:latin typeface="+mn-lt"/>
                          <a:ea typeface="Poppins Light" panose="00000400000000000000" pitchFamily="2" charset="0"/>
                          <a:cs typeface="Noto Sans Symbols"/>
                        </a:rPr>
                        <a:t>and hands) etc</a:t>
                      </a:r>
                      <a:endParaRPr lang="en-US" sz="1200" dirty="0">
                        <a:effectLst/>
                        <a:latin typeface="+mn-lt"/>
                        <a:ea typeface="Noto Sans Symbols"/>
                        <a:cs typeface="Noto Sans Symbols"/>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1727244"/>
                  </a:ext>
                </a:extLst>
              </a:tr>
              <a:tr h="1481860">
                <a:tc>
                  <a:txBody>
                    <a:bodyPr/>
                    <a:lstStyle/>
                    <a:p>
                      <a:pPr marL="0" marR="0" algn="ctr">
                        <a:lnSpc>
                          <a:spcPct val="115000"/>
                        </a:lnSpc>
                        <a:spcBef>
                          <a:spcPts val="0"/>
                        </a:spcBef>
                        <a:spcAft>
                          <a:spcPts val="0"/>
                        </a:spcAft>
                      </a:pPr>
                      <a:r>
                        <a:rPr lang="en-GB" sz="1200" dirty="0">
                          <a:solidFill>
                            <a:srgbClr val="002060"/>
                          </a:solidFill>
                          <a:effectLst/>
                          <a:latin typeface="+mn-lt"/>
                          <a:ea typeface="Poppins Light" panose="00000400000000000000" pitchFamily="2" charset="0"/>
                          <a:cs typeface="UEFA Neo"/>
                        </a:rPr>
                        <a:t> </a:t>
                      </a:r>
                      <a:endParaRPr lang="en-US" sz="1200" dirty="0">
                        <a:effectLst/>
                        <a:latin typeface="+mn-lt"/>
                        <a:ea typeface="UEFA Neo"/>
                        <a:cs typeface="UEFA Neo"/>
                      </a:endParaRPr>
                    </a:p>
                    <a:p>
                      <a:pPr marL="0" marR="0" algn="ctr">
                        <a:lnSpc>
                          <a:spcPct val="115000"/>
                        </a:lnSpc>
                        <a:spcBef>
                          <a:spcPts val="0"/>
                        </a:spcBef>
                        <a:spcAft>
                          <a:spcPts val="0"/>
                        </a:spcAft>
                      </a:pPr>
                      <a:r>
                        <a:rPr lang="en-GB" sz="1200" b="1" i="1" dirty="0">
                          <a:solidFill>
                            <a:srgbClr val="002060"/>
                          </a:solidFill>
                          <a:effectLst/>
                          <a:latin typeface="+mn-lt"/>
                          <a:ea typeface="Poppins Light" panose="00000400000000000000" pitchFamily="2" charset="0"/>
                          <a:cs typeface="UEFA Neo"/>
                        </a:rPr>
                        <a:t>Running</a:t>
                      </a:r>
                    </a:p>
                    <a:p>
                      <a:pPr marL="0" marR="0" algn="ctr">
                        <a:lnSpc>
                          <a:spcPct val="115000"/>
                        </a:lnSpc>
                        <a:spcBef>
                          <a:spcPts val="0"/>
                        </a:spcBef>
                        <a:spcAft>
                          <a:spcPts val="0"/>
                        </a:spcAft>
                      </a:pP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Free running, running with high knees</a:t>
                      </a:r>
                      <a:endParaRPr lang="en-US" sz="1200" dirty="0">
                        <a:solidFill>
                          <a:schemeClr val="tx1"/>
                        </a:solidFill>
                        <a:effectLst/>
                        <a:latin typeface="+mn-lt"/>
                        <a:ea typeface="Poppins Light" panose="00000400000000000000" pitchFamily="2" charset="0"/>
                        <a:cs typeface="Noto Sans Symbols"/>
                      </a:endParaRPr>
                    </a:p>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Running with different tempo and speed</a:t>
                      </a:r>
                      <a:endParaRPr lang="en-US" sz="1200" dirty="0">
                        <a:solidFill>
                          <a:schemeClr val="tx1"/>
                        </a:solidFill>
                        <a:effectLst/>
                        <a:latin typeface="+mn-lt"/>
                        <a:ea typeface="Poppins Light" panose="00000400000000000000" pitchFamily="2" charset="0"/>
                        <a:cs typeface="Noto Sans Symbols"/>
                      </a:endParaRPr>
                    </a:p>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Running in different directions: front, backward, side, zig–zag running, straight line, defined track of running.</a:t>
                      </a:r>
                      <a:endParaRPr lang="en-US" sz="1200" dirty="0">
                        <a:solidFill>
                          <a:schemeClr val="tx1"/>
                        </a:solidFill>
                        <a:effectLst/>
                        <a:latin typeface="+mn-lt"/>
                        <a:ea typeface="Poppins Light" panose="00000400000000000000" pitchFamily="2" charset="0"/>
                        <a:cs typeface="Noto Sans Symbols"/>
                      </a:endParaRPr>
                    </a:p>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Running with a fast change of direction </a:t>
                      </a:r>
                      <a:endParaRPr lang="en-US" sz="1200" dirty="0">
                        <a:solidFill>
                          <a:schemeClr val="tx1"/>
                        </a:solidFill>
                        <a:effectLst/>
                        <a:latin typeface="+mn-lt"/>
                        <a:ea typeface="Poppins Light" panose="00000400000000000000" pitchFamily="2" charset="0"/>
                        <a:cs typeface="Noto Sans Symbols"/>
                      </a:endParaRPr>
                    </a:p>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Running from different starting positions: standing, sitting, laying, sitting backward</a:t>
                      </a:r>
                      <a:endParaRPr lang="en-US" sz="1200" dirty="0">
                        <a:solidFill>
                          <a:schemeClr val="tx1"/>
                        </a:solidFill>
                        <a:effectLst/>
                        <a:latin typeface="+mn-lt"/>
                        <a:ea typeface="Poppins Light" panose="00000400000000000000" pitchFamily="2" charset="0"/>
                        <a:cs typeface="Noto Sans Symbols"/>
                      </a:endParaRPr>
                    </a:p>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Running on different surfaces: flat and uneven terrain, downhill and uphill, running on sand, snow etc</a:t>
                      </a:r>
                      <a:endParaRPr lang="en-US" sz="1200" dirty="0">
                        <a:effectLst/>
                        <a:latin typeface="+mn-lt"/>
                        <a:ea typeface="Noto Sans Symbols"/>
                        <a:cs typeface="Noto Sans Symbols"/>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7894196"/>
                  </a:ext>
                </a:extLst>
              </a:tr>
              <a:tr h="1191694">
                <a:tc>
                  <a:txBody>
                    <a:bodyPr/>
                    <a:lstStyle/>
                    <a:p>
                      <a:pPr marL="0" marR="0" algn="ctr">
                        <a:lnSpc>
                          <a:spcPct val="115000"/>
                        </a:lnSpc>
                        <a:spcBef>
                          <a:spcPts val="0"/>
                        </a:spcBef>
                        <a:spcAft>
                          <a:spcPts val="0"/>
                        </a:spcAft>
                      </a:pPr>
                      <a:r>
                        <a:rPr lang="en-GB" sz="1200" dirty="0">
                          <a:solidFill>
                            <a:srgbClr val="002060"/>
                          </a:solidFill>
                          <a:effectLst/>
                          <a:latin typeface="+mn-lt"/>
                          <a:ea typeface="Poppins Light" panose="00000400000000000000" pitchFamily="2" charset="0"/>
                          <a:cs typeface="UEFA Neo"/>
                        </a:rPr>
                        <a:t>Crawling</a:t>
                      </a:r>
                    </a:p>
                    <a:p>
                      <a:pPr marL="0" marR="0" algn="ctr">
                        <a:lnSpc>
                          <a:spcPct val="115000"/>
                        </a:lnSpc>
                        <a:spcBef>
                          <a:spcPts val="0"/>
                        </a:spcBef>
                        <a:spcAft>
                          <a:spcPts val="0"/>
                        </a:spcAft>
                      </a:pPr>
                      <a:r>
                        <a:rPr lang="en-GB" sz="1200" dirty="0">
                          <a:solidFill>
                            <a:srgbClr val="002060"/>
                          </a:solidFill>
                          <a:effectLst/>
                          <a:latin typeface="+mn-lt"/>
                          <a:ea typeface="Poppins Light" panose="00000400000000000000" pitchFamily="2" charset="0"/>
                          <a:cs typeface="UEFA Neo"/>
                        </a:rPr>
                        <a:t> </a:t>
                      </a:r>
                      <a:endParaRPr lang="en-US" sz="1200" dirty="0">
                        <a:effectLst/>
                        <a:latin typeface="+mn-lt"/>
                        <a:ea typeface="UEFA Neo"/>
                        <a:cs typeface="UEFA Neo"/>
                      </a:endParaRPr>
                    </a:p>
                    <a:p>
                      <a:pPr marL="0" marR="0" algn="ctr">
                        <a:lnSpc>
                          <a:spcPct val="115000"/>
                        </a:lnSpc>
                        <a:spcBef>
                          <a:spcPts val="0"/>
                        </a:spcBef>
                        <a:spcAft>
                          <a:spcPts val="0"/>
                        </a:spcAft>
                      </a:pPr>
                      <a:r>
                        <a:rPr lang="en-GB" sz="1200" dirty="0">
                          <a:solidFill>
                            <a:srgbClr val="002060"/>
                          </a:solidFill>
                          <a:effectLst/>
                          <a:latin typeface="+mn-lt"/>
                          <a:ea typeface="Poppins Light" panose="00000400000000000000" pitchFamily="2" charset="0"/>
                          <a:cs typeface="UEFA Neo"/>
                        </a:rPr>
                        <a:t> </a:t>
                      </a:r>
                      <a:endParaRPr lang="en-US" sz="1200" dirty="0">
                        <a:effectLst/>
                        <a:latin typeface="+mn-lt"/>
                        <a:ea typeface="UEFA Neo"/>
                        <a:cs typeface="UEFA Neo"/>
                      </a:endParaRPr>
                    </a:p>
                    <a:p>
                      <a:pPr marL="0" marR="0" algn="ctr">
                        <a:lnSpc>
                          <a:spcPct val="115000"/>
                        </a:lnSpc>
                        <a:spcBef>
                          <a:spcPts val="0"/>
                        </a:spcBef>
                        <a:spcAft>
                          <a:spcPts val="0"/>
                        </a:spcAft>
                      </a:pPr>
                      <a:endParaRPr lang="en-GB" sz="1200" b="1" i="1" dirty="0">
                        <a:solidFill>
                          <a:srgbClr val="002060"/>
                        </a:solidFill>
                        <a:effectLst/>
                        <a:latin typeface="+mn-lt"/>
                        <a:ea typeface="Poppins Light" panose="00000400000000000000" pitchFamily="2" charset="0"/>
                        <a:cs typeface="UEFA Neo"/>
                      </a:endParaRPr>
                    </a:p>
                    <a:p>
                      <a:pPr marL="0" marR="0" algn="ctr">
                        <a:lnSpc>
                          <a:spcPct val="115000"/>
                        </a:lnSpc>
                        <a:spcBef>
                          <a:spcPts val="0"/>
                        </a:spcBef>
                        <a:spcAft>
                          <a:spcPts val="0"/>
                        </a:spcAft>
                      </a:pPr>
                      <a:endParaRPr lang="en-GB" sz="1200" b="1" i="1" dirty="0">
                        <a:solidFill>
                          <a:srgbClr val="002060"/>
                        </a:solidFill>
                        <a:effectLst/>
                        <a:latin typeface="+mn-lt"/>
                        <a:ea typeface="Poppins Light" panose="00000400000000000000" pitchFamily="2" charset="0"/>
                        <a:cs typeface="UEFA Neo"/>
                      </a:endParaRPr>
                    </a:p>
                    <a:p>
                      <a:pPr marL="0" marR="0" algn="ctr">
                        <a:lnSpc>
                          <a:spcPct val="115000"/>
                        </a:lnSpc>
                        <a:spcBef>
                          <a:spcPts val="0"/>
                        </a:spcBef>
                        <a:spcAft>
                          <a:spcPts val="0"/>
                        </a:spcAft>
                      </a:pP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Different types of crawling depending on the supporting area – support on the whole body, support on elbows, support on hands and knees, support on knees and foot</a:t>
                      </a:r>
                      <a:endParaRPr lang="en-US" sz="1200" dirty="0">
                        <a:solidFill>
                          <a:schemeClr val="tx1"/>
                        </a:solidFill>
                        <a:effectLst/>
                        <a:latin typeface="+mn-lt"/>
                        <a:ea typeface="Poppins Light" panose="00000400000000000000" pitchFamily="2" charset="0"/>
                        <a:cs typeface="Noto Sans Symbols"/>
                      </a:endParaRPr>
                    </a:p>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Use of arms and legs – simultaneously or asymmetric</a:t>
                      </a:r>
                      <a:endParaRPr lang="en-US" sz="1200" dirty="0">
                        <a:solidFill>
                          <a:schemeClr val="tx1"/>
                        </a:solidFill>
                        <a:effectLst/>
                        <a:latin typeface="+mn-lt"/>
                        <a:ea typeface="Poppins Light" panose="00000400000000000000" pitchFamily="2" charset="0"/>
                        <a:cs typeface="Noto Sans Symbols"/>
                      </a:endParaRPr>
                    </a:p>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Direction of movement – front, back, zig-zag etc. </a:t>
                      </a:r>
                      <a:endParaRPr lang="en-US" sz="1200" dirty="0">
                        <a:solidFill>
                          <a:schemeClr val="tx1"/>
                        </a:solidFill>
                        <a:effectLst/>
                        <a:latin typeface="+mn-lt"/>
                        <a:ea typeface="Poppins Light" panose="00000400000000000000" pitchFamily="2" charset="0"/>
                        <a:cs typeface="Noto Sans Symbols"/>
                      </a:endParaRPr>
                    </a:p>
                    <a:p>
                      <a:pPr marL="171450" marR="0" lvl="0" indent="-171450" algn="just" fontAlgn="base">
                        <a:lnSpc>
                          <a:spcPct val="115000"/>
                        </a:lnSpc>
                        <a:spcBef>
                          <a:spcPts val="0"/>
                        </a:spcBef>
                        <a:spcAft>
                          <a:spcPts val="0"/>
                        </a:spcAft>
                        <a:buFont typeface="Wingdings" panose="05000000000000000000" pitchFamily="2" charset="2"/>
                        <a:buChar char="§"/>
                      </a:pPr>
                      <a:r>
                        <a:rPr lang="en-GB" sz="1200" dirty="0">
                          <a:solidFill>
                            <a:srgbClr val="002060"/>
                          </a:solidFill>
                          <a:effectLst/>
                          <a:latin typeface="+mn-lt"/>
                          <a:ea typeface="Poppins Light" panose="00000400000000000000" pitchFamily="2" charset="0"/>
                          <a:cs typeface="Noto Sans Symbols"/>
                        </a:rPr>
                        <a:t>Crawling combined with climbing and slipping on and through different objects</a:t>
                      </a:r>
                      <a:endParaRPr lang="en-US" sz="1200" dirty="0">
                        <a:effectLst/>
                        <a:latin typeface="+mn-lt"/>
                        <a:ea typeface="Noto Sans Symbols"/>
                        <a:cs typeface="Noto Sans Symbols"/>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7636427"/>
                  </a:ext>
                </a:extLst>
              </a:tr>
            </a:tbl>
          </a:graphicData>
        </a:graphic>
      </p:graphicFrame>
      <p:pic>
        <p:nvPicPr>
          <p:cNvPr id="6" name="Picture 5" descr="A cartoon of a child walking&#10;&#10;Description automatically generated">
            <a:extLst>
              <a:ext uri="{FF2B5EF4-FFF2-40B4-BE49-F238E27FC236}">
                <a16:creationId xmlns:a16="http://schemas.microsoft.com/office/drawing/2014/main" id="{7E0A889A-78F5-6EB3-498A-8CA8C34FB083}"/>
              </a:ext>
            </a:extLst>
          </p:cNvPr>
          <p:cNvPicPr>
            <a:picLocks noChangeAspect="1"/>
          </p:cNvPicPr>
          <p:nvPr/>
        </p:nvPicPr>
        <p:blipFill>
          <a:blip r:embed="rId2"/>
          <a:stretch>
            <a:fillRect/>
          </a:stretch>
        </p:blipFill>
        <p:spPr>
          <a:xfrm>
            <a:off x="597449" y="2374887"/>
            <a:ext cx="1036435" cy="733656"/>
          </a:xfrm>
          <a:prstGeom prst="rect">
            <a:avLst/>
          </a:prstGeom>
        </p:spPr>
      </p:pic>
      <p:pic>
        <p:nvPicPr>
          <p:cNvPr id="8" name="Picture 7" descr="A child and child running&#10;&#10;Description automatically generated">
            <a:extLst>
              <a:ext uri="{FF2B5EF4-FFF2-40B4-BE49-F238E27FC236}">
                <a16:creationId xmlns:a16="http://schemas.microsoft.com/office/drawing/2014/main" id="{703166BD-8654-CDFE-D02E-A8C3F66ECAE2}"/>
              </a:ext>
            </a:extLst>
          </p:cNvPr>
          <p:cNvPicPr>
            <a:picLocks noChangeAspect="1"/>
          </p:cNvPicPr>
          <p:nvPr/>
        </p:nvPicPr>
        <p:blipFill>
          <a:blip r:embed="rId3"/>
          <a:stretch>
            <a:fillRect/>
          </a:stretch>
        </p:blipFill>
        <p:spPr>
          <a:xfrm>
            <a:off x="404201" y="3979509"/>
            <a:ext cx="1156599" cy="804030"/>
          </a:xfrm>
          <a:prstGeom prst="rect">
            <a:avLst/>
          </a:prstGeom>
        </p:spPr>
      </p:pic>
      <p:pic>
        <p:nvPicPr>
          <p:cNvPr id="10" name="Picture 9" descr="A cartoon of a child crawling&#10;&#10;Description automatically generated">
            <a:extLst>
              <a:ext uri="{FF2B5EF4-FFF2-40B4-BE49-F238E27FC236}">
                <a16:creationId xmlns:a16="http://schemas.microsoft.com/office/drawing/2014/main" id="{FEA17055-693F-66BF-3157-E78F38B8FBEF}"/>
              </a:ext>
            </a:extLst>
          </p:cNvPr>
          <p:cNvPicPr>
            <a:picLocks noChangeAspect="1"/>
          </p:cNvPicPr>
          <p:nvPr/>
        </p:nvPicPr>
        <p:blipFill>
          <a:blip r:embed="rId4"/>
          <a:stretch>
            <a:fillRect/>
          </a:stretch>
        </p:blipFill>
        <p:spPr>
          <a:xfrm>
            <a:off x="597449" y="5215588"/>
            <a:ext cx="892423" cy="692941"/>
          </a:xfrm>
          <a:prstGeom prst="rect">
            <a:avLst/>
          </a:prstGeom>
        </p:spPr>
      </p:pic>
    </p:spTree>
    <p:extLst>
      <p:ext uri="{BB962C8B-B14F-4D97-AF65-F5344CB8AC3E}">
        <p14:creationId xmlns:p14="http://schemas.microsoft.com/office/powerpoint/2010/main" val="3886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C869-5A1C-76A1-DB83-813EC4738DF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27BAEFE-DB7A-0FF9-386C-B8AEF8F46733}"/>
              </a:ext>
            </a:extLst>
          </p:cNvPr>
          <p:cNvSpPr/>
          <p:nvPr/>
        </p:nvSpPr>
        <p:spPr>
          <a:xfrm>
            <a:off x="98765" y="301265"/>
            <a:ext cx="9144626" cy="684023"/>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1301D4A-2E82-BAFA-FBF5-E46EAA6C680E}"/>
              </a:ext>
            </a:extLst>
          </p:cNvPr>
          <p:cNvSpPr txBox="1"/>
          <p:nvPr/>
        </p:nvSpPr>
        <p:spPr>
          <a:xfrm>
            <a:off x="201785" y="389878"/>
            <a:ext cx="8938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FUNDAMENTAL MOVEMENT SKILLS?</a:t>
            </a:r>
            <a:endPar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DE62B72D-EE47-18C0-23E0-569E957EFFA8}"/>
              </a:ext>
            </a:extLst>
          </p:cNvPr>
          <p:cNvGraphicFramePr>
            <a:graphicFrameLocks noGrp="1"/>
          </p:cNvGraphicFramePr>
          <p:nvPr>
            <p:extLst>
              <p:ext uri="{D42A27DB-BD31-4B8C-83A1-F6EECF244321}">
                <p14:modId xmlns:p14="http://schemas.microsoft.com/office/powerpoint/2010/main" val="723851012"/>
              </p:ext>
            </p:extLst>
          </p:nvPr>
        </p:nvGraphicFramePr>
        <p:xfrm>
          <a:off x="319595" y="1343560"/>
          <a:ext cx="8923796" cy="4790288"/>
        </p:xfrm>
        <a:graphic>
          <a:graphicData uri="http://schemas.openxmlformats.org/drawingml/2006/table">
            <a:tbl>
              <a:tblPr/>
              <a:tblGrid>
                <a:gridCol w="1883269">
                  <a:extLst>
                    <a:ext uri="{9D8B030D-6E8A-4147-A177-3AD203B41FA5}">
                      <a16:colId xmlns:a16="http://schemas.microsoft.com/office/drawing/2014/main" val="801320259"/>
                    </a:ext>
                  </a:extLst>
                </a:gridCol>
                <a:gridCol w="7040527">
                  <a:extLst>
                    <a:ext uri="{9D8B030D-6E8A-4147-A177-3AD203B41FA5}">
                      <a16:colId xmlns:a16="http://schemas.microsoft.com/office/drawing/2014/main" val="3834781064"/>
                    </a:ext>
                  </a:extLst>
                </a:gridCol>
              </a:tblGrid>
              <a:tr h="241873">
                <a:tc>
                  <a:txBody>
                    <a:bodyPr/>
                    <a:lstStyle/>
                    <a:p>
                      <a:pPr marL="0" marR="0" algn="ctr">
                        <a:lnSpc>
                          <a:spcPct val="115000"/>
                        </a:lnSpc>
                        <a:spcBef>
                          <a:spcPts val="0"/>
                        </a:spcBef>
                        <a:spcAft>
                          <a:spcPts val="0"/>
                        </a:spcAft>
                      </a:pPr>
                      <a:r>
                        <a:rPr lang="en-GB" sz="1200" b="1" dirty="0">
                          <a:solidFill>
                            <a:srgbClr val="002060"/>
                          </a:solidFill>
                          <a:effectLst/>
                          <a:latin typeface="+mn-lt"/>
                          <a:ea typeface="Poppins Light" panose="00000400000000000000" pitchFamily="2" charset="0"/>
                          <a:cs typeface="UEFA Neo"/>
                        </a:rPr>
                        <a:t>Fundamental skills</a:t>
                      </a: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15000"/>
                        </a:lnSpc>
                        <a:spcBef>
                          <a:spcPts val="0"/>
                        </a:spcBef>
                        <a:spcAft>
                          <a:spcPts val="0"/>
                        </a:spcAft>
                      </a:pPr>
                      <a:r>
                        <a:rPr lang="en-GB" sz="1200" b="1" dirty="0">
                          <a:solidFill>
                            <a:srgbClr val="002060"/>
                          </a:solidFill>
                          <a:effectLst/>
                          <a:latin typeface="+mn-lt"/>
                          <a:ea typeface="Poppins Light" panose="00000400000000000000" pitchFamily="2" charset="0"/>
                          <a:cs typeface="UEFA Neo"/>
                        </a:rPr>
                        <a:t>Variety manifestations of different FMS</a:t>
                      </a: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673050018"/>
                  </a:ext>
                </a:extLst>
              </a:tr>
              <a:tr h="1539507">
                <a:tc>
                  <a:txBody>
                    <a:bodyPr/>
                    <a:lstStyle/>
                    <a:p>
                      <a:pPr marL="0" marR="0" algn="ctr">
                        <a:lnSpc>
                          <a:spcPct val="115000"/>
                        </a:lnSpc>
                        <a:spcBef>
                          <a:spcPts val="0"/>
                        </a:spcBef>
                        <a:spcAft>
                          <a:spcPts val="0"/>
                        </a:spcAft>
                      </a:pPr>
                      <a:r>
                        <a:rPr lang="en-GB" sz="1200" dirty="0">
                          <a:solidFill>
                            <a:srgbClr val="002060"/>
                          </a:solidFill>
                          <a:effectLst/>
                          <a:latin typeface="+mn-lt"/>
                          <a:ea typeface="Poppins Light" panose="00000400000000000000" pitchFamily="2" charset="0"/>
                          <a:cs typeface="UEFA Neo"/>
                        </a:rPr>
                        <a:t> </a:t>
                      </a:r>
                      <a:r>
                        <a:rPr lang="en-GB" sz="1200" b="1" i="1" dirty="0">
                          <a:solidFill>
                            <a:srgbClr val="002060"/>
                          </a:solidFill>
                          <a:effectLst/>
                          <a:latin typeface="+mn-lt"/>
                          <a:ea typeface="Poppins Light" panose="00000400000000000000" pitchFamily="2" charset="0"/>
                          <a:cs typeface="UEFA Neo"/>
                        </a:rPr>
                        <a:t>Jumping</a:t>
                      </a:r>
                    </a:p>
                    <a:p>
                      <a:pPr marL="0" marR="0" algn="ctr">
                        <a:lnSpc>
                          <a:spcPct val="115000"/>
                        </a:lnSpc>
                        <a:spcBef>
                          <a:spcPts val="0"/>
                        </a:spcBef>
                        <a:spcAft>
                          <a:spcPts val="0"/>
                        </a:spcAft>
                      </a:pPr>
                      <a:endParaRPr lang="en-GB" sz="1200" b="1" i="1" dirty="0">
                        <a:solidFill>
                          <a:srgbClr val="002060"/>
                        </a:solidFill>
                        <a:effectLst/>
                        <a:latin typeface="+mn-lt"/>
                        <a:ea typeface="UEFA Neo"/>
                        <a:cs typeface="UEFA Neo"/>
                      </a:endParaRPr>
                    </a:p>
                    <a:p>
                      <a:pPr marL="0" marR="0" algn="ctr">
                        <a:lnSpc>
                          <a:spcPct val="115000"/>
                        </a:lnSpc>
                        <a:spcBef>
                          <a:spcPts val="0"/>
                        </a:spcBef>
                        <a:spcAft>
                          <a:spcPts val="0"/>
                        </a:spcAft>
                      </a:pP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Jumping on one leg, both legs, changes one and two legs</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Jumping front, back, side and combinations</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Jumping high, deep, jumping in distance, jumping over obstacles</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Jumping with rope, elastic tape</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Imitations – jumping like rabbit, kangaroo, frog</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Jumping over different objects</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Jumping in send, water, snow </a:t>
                      </a:r>
                      <a:r>
                        <a:rPr lang="en-US" sz="1200" dirty="0" err="1">
                          <a:solidFill>
                            <a:srgbClr val="002060"/>
                          </a:solidFill>
                          <a:effectLst/>
                          <a:latin typeface="+mn-lt"/>
                          <a:ea typeface="Noto Sans Symbols"/>
                          <a:cs typeface="Noto Sans Symbols"/>
                        </a:rPr>
                        <a:t>etc</a:t>
                      </a:r>
                      <a:endParaRPr lang="en-US" sz="1200" dirty="0">
                        <a:solidFill>
                          <a:srgbClr val="002060"/>
                        </a:solidFill>
                        <a:effectLst/>
                        <a:latin typeface="+mn-lt"/>
                        <a:ea typeface="Noto Sans Symbols"/>
                        <a:cs typeface="Noto Sans Symbols"/>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1727244"/>
                  </a:ext>
                </a:extLst>
              </a:tr>
              <a:tr h="884289">
                <a:tc>
                  <a:txBody>
                    <a:bodyPr/>
                    <a:lstStyle/>
                    <a:p>
                      <a:pPr marL="0" marR="0" algn="ctr">
                        <a:lnSpc>
                          <a:spcPct val="115000"/>
                        </a:lnSpc>
                        <a:spcBef>
                          <a:spcPts val="0"/>
                        </a:spcBef>
                        <a:spcAft>
                          <a:spcPts val="0"/>
                        </a:spcAft>
                      </a:pPr>
                      <a:r>
                        <a:rPr lang="en-GB" sz="1200" dirty="0">
                          <a:solidFill>
                            <a:srgbClr val="002060"/>
                          </a:solidFill>
                          <a:effectLst/>
                          <a:latin typeface="+mn-lt"/>
                          <a:ea typeface="Poppins Light" panose="00000400000000000000" pitchFamily="2" charset="0"/>
                          <a:cs typeface="UEFA Neo"/>
                        </a:rPr>
                        <a:t> </a:t>
                      </a:r>
                      <a:r>
                        <a:rPr lang="en-GB" sz="1200" b="1" i="1" dirty="0">
                          <a:solidFill>
                            <a:srgbClr val="002060"/>
                          </a:solidFill>
                          <a:effectLst/>
                          <a:latin typeface="+mn-lt"/>
                          <a:ea typeface="Poppins Light" panose="00000400000000000000" pitchFamily="2" charset="0"/>
                          <a:cs typeface="UEFA Neo"/>
                        </a:rPr>
                        <a:t>Rolling</a:t>
                      </a:r>
                    </a:p>
                    <a:p>
                      <a:pPr marL="0" marR="0" algn="ctr">
                        <a:lnSpc>
                          <a:spcPct val="115000"/>
                        </a:lnSpc>
                        <a:spcBef>
                          <a:spcPts val="0"/>
                        </a:spcBef>
                        <a:spcAft>
                          <a:spcPts val="0"/>
                        </a:spcAft>
                      </a:pPr>
                      <a:endParaRPr lang="en-GB" sz="1200" b="1" i="1" dirty="0">
                        <a:solidFill>
                          <a:srgbClr val="002060"/>
                        </a:solidFill>
                        <a:effectLst/>
                        <a:latin typeface="+mn-lt"/>
                        <a:ea typeface="Poppins Light" panose="00000400000000000000" pitchFamily="2" charset="0"/>
                        <a:cs typeface="UEFA Neo"/>
                      </a:endParaRPr>
                    </a:p>
                    <a:p>
                      <a:pPr marL="0" marR="0" algn="ctr">
                        <a:lnSpc>
                          <a:spcPct val="115000"/>
                        </a:lnSpc>
                        <a:spcBef>
                          <a:spcPts val="0"/>
                        </a:spcBef>
                        <a:spcAft>
                          <a:spcPts val="0"/>
                        </a:spcAft>
                      </a:pPr>
                      <a:endParaRPr lang="en-US" sz="1200"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Flat and declined surface</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With bend or extended arms</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With or without objects</a:t>
                      </a: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7894196"/>
                  </a:ext>
                </a:extLst>
              </a:tr>
              <a:tr h="1319676">
                <a:tc>
                  <a:txBody>
                    <a:bodyPr/>
                    <a:lstStyle/>
                    <a:p>
                      <a:pPr marL="0" marR="0" algn="ctr">
                        <a:lnSpc>
                          <a:spcPct val="115000"/>
                        </a:lnSpc>
                        <a:spcBef>
                          <a:spcPts val="0"/>
                        </a:spcBef>
                        <a:spcAft>
                          <a:spcPts val="0"/>
                        </a:spcAft>
                      </a:pPr>
                      <a:r>
                        <a:rPr lang="en-GB" sz="1200" b="1" dirty="0">
                          <a:solidFill>
                            <a:srgbClr val="002060"/>
                          </a:solidFill>
                          <a:effectLst/>
                          <a:latin typeface="+mn-lt"/>
                          <a:ea typeface="Poppins Light" panose="00000400000000000000" pitchFamily="2" charset="0"/>
                          <a:cs typeface="UEFA Neo"/>
                        </a:rPr>
                        <a:t>Throwing and catching</a:t>
                      </a:r>
                    </a:p>
                    <a:p>
                      <a:pPr marL="0" marR="0" algn="ctr">
                        <a:lnSpc>
                          <a:spcPct val="115000"/>
                        </a:lnSpc>
                        <a:spcBef>
                          <a:spcPts val="0"/>
                        </a:spcBef>
                        <a:spcAft>
                          <a:spcPts val="0"/>
                        </a:spcAft>
                      </a:pPr>
                      <a:endParaRPr lang="en-GB" sz="1200" b="1" dirty="0">
                        <a:solidFill>
                          <a:srgbClr val="002060"/>
                        </a:solidFill>
                        <a:effectLst/>
                        <a:latin typeface="+mn-lt"/>
                        <a:ea typeface="Poppins Light" panose="00000400000000000000" pitchFamily="2" charset="0"/>
                        <a:cs typeface="UEFA Neo"/>
                      </a:endParaRPr>
                    </a:p>
                    <a:p>
                      <a:pPr marL="0" marR="0" algn="ctr">
                        <a:lnSpc>
                          <a:spcPct val="115000"/>
                        </a:lnSpc>
                        <a:spcBef>
                          <a:spcPts val="0"/>
                        </a:spcBef>
                        <a:spcAft>
                          <a:spcPts val="0"/>
                        </a:spcAft>
                      </a:pPr>
                      <a:r>
                        <a:rPr lang="en-GB" sz="1200" b="1" dirty="0">
                          <a:solidFill>
                            <a:srgbClr val="002060"/>
                          </a:solidFill>
                          <a:effectLst/>
                          <a:latin typeface="+mn-lt"/>
                          <a:ea typeface="Poppins Light" panose="00000400000000000000" pitchFamily="2" charset="0"/>
                          <a:cs typeface="UEFA Neo"/>
                        </a:rPr>
                        <a:t> </a:t>
                      </a:r>
                      <a:endParaRPr lang="en-US" sz="1200" b="1" dirty="0">
                        <a:effectLst/>
                        <a:latin typeface="+mn-lt"/>
                        <a:ea typeface="UEFA Neo"/>
                        <a:cs typeface="UEFA Neo"/>
                      </a:endParaRPr>
                    </a:p>
                    <a:p>
                      <a:pPr marL="0" marR="0" algn="ctr">
                        <a:lnSpc>
                          <a:spcPct val="115000"/>
                        </a:lnSpc>
                        <a:spcBef>
                          <a:spcPts val="0"/>
                        </a:spcBef>
                        <a:spcAft>
                          <a:spcPts val="0"/>
                        </a:spcAft>
                      </a:pPr>
                      <a:r>
                        <a:rPr lang="en-GB" sz="1200" b="1" dirty="0">
                          <a:solidFill>
                            <a:srgbClr val="002060"/>
                          </a:solidFill>
                          <a:effectLst/>
                          <a:latin typeface="+mn-lt"/>
                          <a:ea typeface="Poppins Light" panose="00000400000000000000" pitchFamily="2" charset="0"/>
                          <a:cs typeface="UEFA Neo"/>
                        </a:rPr>
                        <a:t> </a:t>
                      </a:r>
                      <a:endParaRPr lang="en-US" sz="1200" b="1" dirty="0">
                        <a:effectLst/>
                        <a:latin typeface="+mn-lt"/>
                        <a:ea typeface="UEFA Neo"/>
                        <a:cs typeface="UEFA Neo"/>
                      </a:endParaRPr>
                    </a:p>
                    <a:p>
                      <a:pPr marL="0" marR="0" algn="ctr">
                        <a:lnSpc>
                          <a:spcPct val="115000"/>
                        </a:lnSpc>
                        <a:spcBef>
                          <a:spcPts val="0"/>
                        </a:spcBef>
                        <a:spcAft>
                          <a:spcPts val="0"/>
                        </a:spcAft>
                      </a:pPr>
                      <a:endParaRPr lang="en-GB" sz="1200" b="1" i="1" dirty="0">
                        <a:solidFill>
                          <a:srgbClr val="002060"/>
                        </a:solidFill>
                        <a:effectLst/>
                        <a:latin typeface="+mn-lt"/>
                        <a:ea typeface="Poppins Light" panose="00000400000000000000" pitchFamily="2" charset="0"/>
                        <a:cs typeface="UEFA Neo"/>
                      </a:endParaRPr>
                    </a:p>
                    <a:p>
                      <a:pPr marL="0" marR="0" algn="ctr">
                        <a:lnSpc>
                          <a:spcPct val="115000"/>
                        </a:lnSpc>
                        <a:spcBef>
                          <a:spcPts val="0"/>
                        </a:spcBef>
                        <a:spcAft>
                          <a:spcPts val="0"/>
                        </a:spcAft>
                      </a:pPr>
                      <a:endParaRPr lang="en-GB" sz="1200" b="1" i="1" dirty="0">
                        <a:solidFill>
                          <a:srgbClr val="002060"/>
                        </a:solidFill>
                        <a:effectLst/>
                        <a:latin typeface="+mn-lt"/>
                        <a:ea typeface="Poppins Light" panose="00000400000000000000" pitchFamily="2" charset="0"/>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Throwing and catching with one or both hands</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Underhand and overhand throwing </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Throwing and catching at the level above the head, chess level, below chess level</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Bouncing</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Dribbling</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Throwing/hitting in target </a:t>
                      </a:r>
                    </a:p>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Throwing different objects </a:t>
                      </a: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7636427"/>
                  </a:ext>
                </a:extLst>
              </a:tr>
              <a:tr h="664754">
                <a:tc>
                  <a:txBody>
                    <a:bodyPr/>
                    <a:lstStyle/>
                    <a:p>
                      <a:pPr marL="0" marR="0" algn="ctr">
                        <a:lnSpc>
                          <a:spcPct val="115000"/>
                        </a:lnSpc>
                        <a:spcBef>
                          <a:spcPts val="0"/>
                        </a:spcBef>
                        <a:spcAft>
                          <a:spcPts val="0"/>
                        </a:spcAft>
                      </a:pPr>
                      <a:r>
                        <a:rPr lang="en-US" sz="1200" b="1" dirty="0">
                          <a:effectLst/>
                          <a:latin typeface="+mn-lt"/>
                          <a:ea typeface="UEFA Neo"/>
                          <a:cs typeface="UEFA Neo"/>
                        </a:rPr>
                        <a:t>Pushing and pulling</a:t>
                      </a:r>
                    </a:p>
                    <a:p>
                      <a:pPr marL="0" marR="0" algn="ctr">
                        <a:lnSpc>
                          <a:spcPct val="115000"/>
                        </a:lnSpc>
                        <a:spcBef>
                          <a:spcPts val="0"/>
                        </a:spcBef>
                        <a:spcAft>
                          <a:spcPts val="0"/>
                        </a:spcAft>
                      </a:pPr>
                      <a:endParaRPr lang="en-US" sz="1200" b="1" dirty="0">
                        <a:effectLst/>
                        <a:latin typeface="+mn-lt"/>
                        <a:ea typeface="UEFA Neo"/>
                        <a:cs typeface="UEFA Neo"/>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lvl="0" indent="-171450" algn="just" fontAlgn="base">
                        <a:lnSpc>
                          <a:spcPct val="115000"/>
                        </a:lnSpc>
                        <a:spcBef>
                          <a:spcPts val="0"/>
                        </a:spcBef>
                        <a:spcAft>
                          <a:spcPts val="0"/>
                        </a:spcAft>
                        <a:buFont typeface="Wingdings" panose="05000000000000000000" pitchFamily="2" charset="2"/>
                        <a:buChar char="§"/>
                      </a:pPr>
                      <a:r>
                        <a:rPr lang="en-US" sz="1200" dirty="0">
                          <a:solidFill>
                            <a:srgbClr val="002060"/>
                          </a:solidFill>
                          <a:effectLst/>
                          <a:latin typeface="+mn-lt"/>
                          <a:ea typeface="Noto Sans Symbols"/>
                          <a:cs typeface="Noto Sans Symbols"/>
                        </a:rPr>
                        <a:t>Pushing and pulling different objects – chair, partner, Pilates balls, medicine balls, ropes, sledge </a:t>
                      </a:r>
                      <a:r>
                        <a:rPr lang="en-US" sz="1200" dirty="0" err="1">
                          <a:solidFill>
                            <a:srgbClr val="002060"/>
                          </a:solidFill>
                          <a:effectLst/>
                          <a:latin typeface="+mn-lt"/>
                          <a:ea typeface="Noto Sans Symbols"/>
                          <a:cs typeface="Noto Sans Symbols"/>
                        </a:rPr>
                        <a:t>etc</a:t>
                      </a:r>
                      <a:endParaRPr lang="en-US" sz="1200" dirty="0">
                        <a:solidFill>
                          <a:srgbClr val="002060"/>
                        </a:solidFill>
                        <a:effectLst/>
                        <a:latin typeface="+mn-lt"/>
                        <a:ea typeface="Noto Sans Symbols"/>
                        <a:cs typeface="Noto Sans Symbols"/>
                      </a:endParaRPr>
                    </a:p>
                  </a:txBody>
                  <a:tcPr marL="55387" marR="55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1918410"/>
                  </a:ext>
                </a:extLst>
              </a:tr>
            </a:tbl>
          </a:graphicData>
        </a:graphic>
      </p:graphicFrame>
      <p:pic>
        <p:nvPicPr>
          <p:cNvPr id="12" name="Picture 11" descr="A cartoon of a child jumping&#10;&#10;Description automatically generated">
            <a:extLst>
              <a:ext uri="{FF2B5EF4-FFF2-40B4-BE49-F238E27FC236}">
                <a16:creationId xmlns:a16="http://schemas.microsoft.com/office/drawing/2014/main" id="{97F1A5BA-0049-9E6E-AEE9-C5AC8A063021}"/>
              </a:ext>
            </a:extLst>
          </p:cNvPr>
          <p:cNvPicPr>
            <a:picLocks noChangeAspect="1"/>
          </p:cNvPicPr>
          <p:nvPr/>
        </p:nvPicPr>
        <p:blipFill rotWithShape="1">
          <a:blip r:embed="rId2"/>
          <a:srcRect b="13555"/>
          <a:stretch/>
        </p:blipFill>
        <p:spPr>
          <a:xfrm>
            <a:off x="580006" y="2060104"/>
            <a:ext cx="686909" cy="881017"/>
          </a:xfrm>
          <a:prstGeom prst="rect">
            <a:avLst/>
          </a:prstGeom>
        </p:spPr>
      </p:pic>
      <p:pic>
        <p:nvPicPr>
          <p:cNvPr id="14" name="Picture 13" descr="A cartoon of a child lying on a mat&#10;&#10;Description automatically generated">
            <a:extLst>
              <a:ext uri="{FF2B5EF4-FFF2-40B4-BE49-F238E27FC236}">
                <a16:creationId xmlns:a16="http://schemas.microsoft.com/office/drawing/2014/main" id="{53728330-6725-6AC1-D1D0-881B058897BA}"/>
              </a:ext>
            </a:extLst>
          </p:cNvPr>
          <p:cNvPicPr>
            <a:picLocks noChangeAspect="1"/>
          </p:cNvPicPr>
          <p:nvPr/>
        </p:nvPicPr>
        <p:blipFill>
          <a:blip r:embed="rId3"/>
          <a:stretch>
            <a:fillRect/>
          </a:stretch>
        </p:blipFill>
        <p:spPr>
          <a:xfrm>
            <a:off x="580006" y="3426078"/>
            <a:ext cx="816721" cy="463174"/>
          </a:xfrm>
          <a:prstGeom prst="rect">
            <a:avLst/>
          </a:prstGeom>
        </p:spPr>
      </p:pic>
      <p:pic>
        <p:nvPicPr>
          <p:cNvPr id="16" name="Picture 15" descr="A child throwing a ball&#10;&#10;Description automatically generated">
            <a:extLst>
              <a:ext uri="{FF2B5EF4-FFF2-40B4-BE49-F238E27FC236}">
                <a16:creationId xmlns:a16="http://schemas.microsoft.com/office/drawing/2014/main" id="{DC7923A8-3832-0FEC-B664-27798436CEC0}"/>
              </a:ext>
            </a:extLst>
          </p:cNvPr>
          <p:cNvPicPr>
            <a:picLocks noChangeAspect="1"/>
          </p:cNvPicPr>
          <p:nvPr/>
        </p:nvPicPr>
        <p:blipFill rotWithShape="1">
          <a:blip r:embed="rId4"/>
          <a:srcRect b="9620"/>
          <a:stretch/>
        </p:blipFill>
        <p:spPr>
          <a:xfrm>
            <a:off x="749119" y="4619747"/>
            <a:ext cx="786327" cy="514169"/>
          </a:xfrm>
          <a:prstGeom prst="rect">
            <a:avLst/>
          </a:prstGeom>
        </p:spPr>
      </p:pic>
      <p:pic>
        <p:nvPicPr>
          <p:cNvPr id="18" name="Picture 17" descr="A wooden sign with a green ribbon and black letters&#10;&#10;Description automatically generated">
            <a:extLst>
              <a:ext uri="{FF2B5EF4-FFF2-40B4-BE49-F238E27FC236}">
                <a16:creationId xmlns:a16="http://schemas.microsoft.com/office/drawing/2014/main" id="{45500CF8-93E8-4804-DA18-7ACF5D30FF42}"/>
              </a:ext>
            </a:extLst>
          </p:cNvPr>
          <p:cNvPicPr>
            <a:picLocks noChangeAspect="1"/>
          </p:cNvPicPr>
          <p:nvPr/>
        </p:nvPicPr>
        <p:blipFill>
          <a:blip r:embed="rId5"/>
          <a:stretch>
            <a:fillRect/>
          </a:stretch>
        </p:blipFill>
        <p:spPr>
          <a:xfrm>
            <a:off x="479312" y="5660045"/>
            <a:ext cx="1325943" cy="473803"/>
          </a:xfrm>
          <a:prstGeom prst="rect">
            <a:avLst/>
          </a:prstGeom>
        </p:spPr>
      </p:pic>
    </p:spTree>
    <p:extLst>
      <p:ext uri="{BB962C8B-B14F-4D97-AF65-F5344CB8AC3E}">
        <p14:creationId xmlns:p14="http://schemas.microsoft.com/office/powerpoint/2010/main" val="3912201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2207</Words>
  <Application>Microsoft Office PowerPoint</Application>
  <PresentationFormat>Breitbild</PresentationFormat>
  <Paragraphs>173</Paragraphs>
  <Slides>15</Slides>
  <Notes>0</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15</vt:i4>
      </vt:variant>
    </vt:vector>
  </HeadingPairs>
  <TitlesOfParts>
    <vt:vector size="25" baseType="lpstr">
      <vt:lpstr>Aptos</vt:lpstr>
      <vt:lpstr>Arial</vt:lpstr>
      <vt:lpstr>Calibri</vt:lpstr>
      <vt:lpstr>Calibri Light</vt:lpstr>
      <vt:lpstr>Franklin Gothic Book</vt:lpstr>
      <vt:lpstr>Times New Roman</vt:lpstr>
      <vt:lpstr>UEFA Neo</vt:lpstr>
      <vt:lpstr>Wingdings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Sport Training School, Dublin,  02-06 October 2023</dc:title>
  <dc:creator>Declan O'Leary</dc:creator>
  <cp:lastModifiedBy>Sebastian Brückner</cp:lastModifiedBy>
  <cp:revision>34</cp:revision>
  <dcterms:created xsi:type="dcterms:W3CDTF">2023-09-18T07:30:19Z</dcterms:created>
  <dcterms:modified xsi:type="dcterms:W3CDTF">2024-11-28T10:49:24Z</dcterms:modified>
</cp:coreProperties>
</file>