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8" r:id="rId2"/>
    <p:sldId id="281" r:id="rId3"/>
    <p:sldId id="282" r:id="rId4"/>
    <p:sldId id="295" r:id="rId5"/>
    <p:sldId id="283" r:id="rId6"/>
    <p:sldId id="296" r:id="rId7"/>
    <p:sldId id="298" r:id="rId8"/>
    <p:sldId id="308" r:id="rId9"/>
    <p:sldId id="306" r:id="rId10"/>
    <p:sldId id="307" r:id="rId11"/>
    <p:sldId id="309" r:id="rId12"/>
    <p:sldId id="310" r:id="rId13"/>
    <p:sldId id="311" r:id="rId14"/>
    <p:sldId id="299" r:id="rId15"/>
    <p:sldId id="312" r:id="rId16"/>
    <p:sldId id="314" r:id="rId17"/>
    <p:sldId id="31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625"/>
    <a:srgbClr val="2C3D68"/>
    <a:srgbClr val="391B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744C44-B94E-5743-B137-6F1F1FF05F27}" type="doc">
      <dgm:prSet loTypeId="urn:microsoft.com/office/officeart/2005/8/layout/vList5" loCatId="" qsTypeId="urn:microsoft.com/office/officeart/2005/8/quickstyle/simple1" qsCatId="simple" csTypeId="urn:microsoft.com/office/officeart/2005/8/colors/accent1_2" csCatId="accent1" phldr="1"/>
      <dgm:spPr/>
      <dgm:t>
        <a:bodyPr/>
        <a:lstStyle/>
        <a:p>
          <a:endParaRPr lang="es-ES"/>
        </a:p>
      </dgm:t>
    </dgm:pt>
    <dgm:pt modelId="{82D77267-8376-7544-ABEC-135771721858}">
      <dgm:prSet phldrT="[Texto]" custT="1"/>
      <dgm:spPr>
        <a:solidFill>
          <a:schemeClr val="accent6">
            <a:lumMod val="75000"/>
          </a:schemeClr>
        </a:solidFill>
      </dgm:spPr>
      <dgm:t>
        <a:bodyPr/>
        <a:lstStyle/>
        <a:p>
          <a:r>
            <a:rPr lang="en-GB" sz="2400" noProof="0" dirty="0"/>
            <a:t>Locomotor movements</a:t>
          </a:r>
        </a:p>
      </dgm:t>
    </dgm:pt>
    <dgm:pt modelId="{AB77F8AA-AF7C-AE42-8F70-F209AD5520D1}" type="parTrans" cxnId="{D0516FAB-E363-3040-95A6-4D70A2CA4E09}">
      <dgm:prSet/>
      <dgm:spPr/>
      <dgm:t>
        <a:bodyPr/>
        <a:lstStyle/>
        <a:p>
          <a:endParaRPr lang="en-GB" noProof="0" dirty="0"/>
        </a:p>
      </dgm:t>
    </dgm:pt>
    <dgm:pt modelId="{36CDDB9B-59CC-E945-8610-0846B19B757E}" type="sibTrans" cxnId="{D0516FAB-E363-3040-95A6-4D70A2CA4E09}">
      <dgm:prSet/>
      <dgm:spPr/>
      <dgm:t>
        <a:bodyPr/>
        <a:lstStyle/>
        <a:p>
          <a:endParaRPr lang="en-GB" noProof="0" dirty="0"/>
        </a:p>
      </dgm:t>
    </dgm:pt>
    <dgm:pt modelId="{1B4E729E-4B3B-0E41-AD11-EDA69BA80DA9}">
      <dgm:prSet phldrT="[Texto]"/>
      <dgm:spPr>
        <a:solidFill>
          <a:schemeClr val="accent6">
            <a:lumMod val="40000"/>
            <a:lumOff val="60000"/>
            <a:alpha val="90000"/>
          </a:schemeClr>
        </a:solidFill>
      </dgm:spPr>
      <dgm:t>
        <a:bodyPr/>
        <a:lstStyle/>
        <a:p>
          <a:r>
            <a:rPr lang="en-GB" noProof="0" dirty="0"/>
            <a:t>Such as running, jumping, and sliding, which allow children to move from one place to another with agility and control.</a:t>
          </a:r>
        </a:p>
      </dgm:t>
    </dgm:pt>
    <dgm:pt modelId="{0FBFD8F9-BDC3-9442-9358-C3EF02342D54}" type="parTrans" cxnId="{7A2EE9B9-F90A-3340-A38E-C4535996BEBF}">
      <dgm:prSet/>
      <dgm:spPr/>
      <dgm:t>
        <a:bodyPr/>
        <a:lstStyle/>
        <a:p>
          <a:endParaRPr lang="en-GB" noProof="0" dirty="0"/>
        </a:p>
      </dgm:t>
    </dgm:pt>
    <dgm:pt modelId="{9B696102-D7C4-584C-A590-A37E9C8E23B4}" type="sibTrans" cxnId="{7A2EE9B9-F90A-3340-A38E-C4535996BEBF}">
      <dgm:prSet/>
      <dgm:spPr/>
      <dgm:t>
        <a:bodyPr/>
        <a:lstStyle/>
        <a:p>
          <a:endParaRPr lang="en-GB" noProof="0" dirty="0"/>
        </a:p>
      </dgm:t>
    </dgm:pt>
    <dgm:pt modelId="{93000DCE-369A-854F-B08F-FAD928EA635B}">
      <dgm:prSet phldrT="[Texto]" custT="1"/>
      <dgm:spPr>
        <a:solidFill>
          <a:schemeClr val="accent6">
            <a:lumMod val="75000"/>
          </a:schemeClr>
        </a:solidFill>
      </dgm:spPr>
      <dgm:t>
        <a:bodyPr/>
        <a:lstStyle/>
        <a:p>
          <a:r>
            <a:rPr lang="en-GB" sz="2400" noProof="0" dirty="0"/>
            <a:t>Manipulative movements</a:t>
          </a:r>
        </a:p>
      </dgm:t>
    </dgm:pt>
    <dgm:pt modelId="{87CA5271-0D2F-AC47-9979-A822DEE9B669}" type="parTrans" cxnId="{1C7FD5F4-FE2B-E64F-A0B9-4D07D9053954}">
      <dgm:prSet/>
      <dgm:spPr/>
      <dgm:t>
        <a:bodyPr/>
        <a:lstStyle/>
        <a:p>
          <a:endParaRPr lang="en-GB" noProof="0" dirty="0"/>
        </a:p>
      </dgm:t>
    </dgm:pt>
    <dgm:pt modelId="{2C13E398-3754-0D41-B77A-810A888673D4}" type="sibTrans" cxnId="{1C7FD5F4-FE2B-E64F-A0B9-4D07D9053954}">
      <dgm:prSet/>
      <dgm:spPr/>
      <dgm:t>
        <a:bodyPr/>
        <a:lstStyle/>
        <a:p>
          <a:endParaRPr lang="en-GB" noProof="0" dirty="0"/>
        </a:p>
      </dgm:t>
    </dgm:pt>
    <dgm:pt modelId="{95DB82FA-FA19-5E45-8DD8-C838C505804A}">
      <dgm:prSet phldrT="[Texto]"/>
      <dgm:spPr>
        <a:solidFill>
          <a:schemeClr val="accent6">
            <a:lumMod val="40000"/>
            <a:lumOff val="60000"/>
            <a:alpha val="90000"/>
          </a:schemeClr>
        </a:solidFill>
      </dgm:spPr>
      <dgm:t>
        <a:bodyPr/>
        <a:lstStyle/>
        <a:p>
          <a:r>
            <a:rPr lang="en-GB" noProof="0" dirty="0"/>
            <a:t>Like throwing, catching, and kicking, essential for hand-eye and foot-eye coordination, promoting interaction and control over objects.</a:t>
          </a:r>
        </a:p>
      </dgm:t>
    </dgm:pt>
    <dgm:pt modelId="{8D7A1972-6351-0F43-8C51-BA4FF25693E9}" type="parTrans" cxnId="{B697E47B-B7A0-E547-BA10-264F33F3261F}">
      <dgm:prSet/>
      <dgm:spPr/>
      <dgm:t>
        <a:bodyPr/>
        <a:lstStyle/>
        <a:p>
          <a:endParaRPr lang="en-GB" noProof="0" dirty="0"/>
        </a:p>
      </dgm:t>
    </dgm:pt>
    <dgm:pt modelId="{ED1C199D-8C9C-9344-A4E5-94459872FCFF}" type="sibTrans" cxnId="{B697E47B-B7A0-E547-BA10-264F33F3261F}">
      <dgm:prSet/>
      <dgm:spPr/>
      <dgm:t>
        <a:bodyPr/>
        <a:lstStyle/>
        <a:p>
          <a:endParaRPr lang="en-GB" noProof="0" dirty="0"/>
        </a:p>
      </dgm:t>
    </dgm:pt>
    <dgm:pt modelId="{954CFBE5-714D-6643-AF4C-D018B4FD59A9}">
      <dgm:prSet phldrT="[Texto]" custT="1"/>
      <dgm:spPr>
        <a:solidFill>
          <a:schemeClr val="accent6">
            <a:lumMod val="75000"/>
          </a:schemeClr>
        </a:solidFill>
      </dgm:spPr>
      <dgm:t>
        <a:bodyPr/>
        <a:lstStyle/>
        <a:p>
          <a:r>
            <a:rPr lang="en-GB" sz="2400" noProof="0" dirty="0"/>
            <a:t>Stability movements</a:t>
          </a:r>
        </a:p>
      </dgm:t>
    </dgm:pt>
    <dgm:pt modelId="{73669A28-1E2F-0B4A-AB03-AD1E6C5FD86B}" type="parTrans" cxnId="{EE27E961-4211-A046-9517-12F110BB2175}">
      <dgm:prSet/>
      <dgm:spPr/>
      <dgm:t>
        <a:bodyPr/>
        <a:lstStyle/>
        <a:p>
          <a:endParaRPr lang="en-GB" noProof="0" dirty="0"/>
        </a:p>
      </dgm:t>
    </dgm:pt>
    <dgm:pt modelId="{72C99BD3-BE42-D748-A44F-C8F50393E19F}" type="sibTrans" cxnId="{EE27E961-4211-A046-9517-12F110BB2175}">
      <dgm:prSet/>
      <dgm:spPr/>
      <dgm:t>
        <a:bodyPr/>
        <a:lstStyle/>
        <a:p>
          <a:endParaRPr lang="en-GB" noProof="0" dirty="0"/>
        </a:p>
      </dgm:t>
    </dgm:pt>
    <dgm:pt modelId="{49A73283-A30A-0C41-B314-0EB07B4E84B7}">
      <dgm:prSet phldrT="[Texto]"/>
      <dgm:spPr>
        <a:solidFill>
          <a:schemeClr val="accent6">
            <a:lumMod val="40000"/>
            <a:lumOff val="60000"/>
            <a:alpha val="90000"/>
          </a:schemeClr>
        </a:solidFill>
      </dgm:spPr>
      <dgm:t>
        <a:bodyPr/>
        <a:lstStyle/>
        <a:p>
          <a:r>
            <a:rPr lang="en-GB" noProof="0" dirty="0"/>
            <a:t>Such as balancing and rotating, which help children maintain control over their own bodies and develop spatial and postural awareness.</a:t>
          </a:r>
        </a:p>
      </dgm:t>
    </dgm:pt>
    <dgm:pt modelId="{BF92BBBA-BDF1-0C42-9CC2-ECE9BC64F3AB}" type="parTrans" cxnId="{2BB37AB5-09C7-F04C-A031-24C8CE1A0E79}">
      <dgm:prSet/>
      <dgm:spPr/>
      <dgm:t>
        <a:bodyPr/>
        <a:lstStyle/>
        <a:p>
          <a:endParaRPr lang="en-GB" noProof="0" dirty="0"/>
        </a:p>
      </dgm:t>
    </dgm:pt>
    <dgm:pt modelId="{80BA9105-4F6F-4C43-BE54-BF635754F53D}" type="sibTrans" cxnId="{2BB37AB5-09C7-F04C-A031-24C8CE1A0E79}">
      <dgm:prSet/>
      <dgm:spPr/>
      <dgm:t>
        <a:bodyPr/>
        <a:lstStyle/>
        <a:p>
          <a:endParaRPr lang="en-GB" noProof="0" dirty="0"/>
        </a:p>
      </dgm:t>
    </dgm:pt>
    <dgm:pt modelId="{BE2095A3-FAD1-AA4C-A247-FA93B7E26C70}" type="pres">
      <dgm:prSet presAssocID="{5C744C44-B94E-5743-B137-6F1F1FF05F27}" presName="Name0" presStyleCnt="0">
        <dgm:presLayoutVars>
          <dgm:dir/>
          <dgm:animLvl val="lvl"/>
          <dgm:resizeHandles val="exact"/>
        </dgm:presLayoutVars>
      </dgm:prSet>
      <dgm:spPr/>
    </dgm:pt>
    <dgm:pt modelId="{8219B32F-3394-1844-8C21-F3A015FD3A92}" type="pres">
      <dgm:prSet presAssocID="{82D77267-8376-7544-ABEC-135771721858}" presName="linNode" presStyleCnt="0"/>
      <dgm:spPr/>
    </dgm:pt>
    <dgm:pt modelId="{8FC556BD-E47D-304B-ADE5-3DFD75305D56}" type="pres">
      <dgm:prSet presAssocID="{82D77267-8376-7544-ABEC-135771721858}" presName="parentText" presStyleLbl="node1" presStyleIdx="0" presStyleCnt="3">
        <dgm:presLayoutVars>
          <dgm:chMax val="1"/>
          <dgm:bulletEnabled val="1"/>
        </dgm:presLayoutVars>
      </dgm:prSet>
      <dgm:spPr/>
    </dgm:pt>
    <dgm:pt modelId="{7822A2B8-7CCE-C547-8391-ACF77AD9B53C}" type="pres">
      <dgm:prSet presAssocID="{82D77267-8376-7544-ABEC-135771721858}" presName="descendantText" presStyleLbl="alignAccFollowNode1" presStyleIdx="0" presStyleCnt="3">
        <dgm:presLayoutVars>
          <dgm:bulletEnabled val="1"/>
        </dgm:presLayoutVars>
      </dgm:prSet>
      <dgm:spPr/>
    </dgm:pt>
    <dgm:pt modelId="{AAD3EDB8-E954-304C-B864-1A9600CB74E2}" type="pres">
      <dgm:prSet presAssocID="{36CDDB9B-59CC-E945-8610-0846B19B757E}" presName="sp" presStyleCnt="0"/>
      <dgm:spPr/>
    </dgm:pt>
    <dgm:pt modelId="{2567C63C-C047-3241-83FD-CDA62B856744}" type="pres">
      <dgm:prSet presAssocID="{93000DCE-369A-854F-B08F-FAD928EA635B}" presName="linNode" presStyleCnt="0"/>
      <dgm:spPr/>
    </dgm:pt>
    <dgm:pt modelId="{15AE4ED6-B808-EB47-949D-3917F420F363}" type="pres">
      <dgm:prSet presAssocID="{93000DCE-369A-854F-B08F-FAD928EA635B}" presName="parentText" presStyleLbl="node1" presStyleIdx="1" presStyleCnt="3">
        <dgm:presLayoutVars>
          <dgm:chMax val="1"/>
          <dgm:bulletEnabled val="1"/>
        </dgm:presLayoutVars>
      </dgm:prSet>
      <dgm:spPr/>
    </dgm:pt>
    <dgm:pt modelId="{C7A9C1DF-A4EA-8B41-BD71-DAB9A07E6898}" type="pres">
      <dgm:prSet presAssocID="{93000DCE-369A-854F-B08F-FAD928EA635B}" presName="descendantText" presStyleLbl="alignAccFollowNode1" presStyleIdx="1" presStyleCnt="3">
        <dgm:presLayoutVars>
          <dgm:bulletEnabled val="1"/>
        </dgm:presLayoutVars>
      </dgm:prSet>
      <dgm:spPr/>
    </dgm:pt>
    <dgm:pt modelId="{75568462-108F-B541-8246-A96B4D833B35}" type="pres">
      <dgm:prSet presAssocID="{2C13E398-3754-0D41-B77A-810A888673D4}" presName="sp" presStyleCnt="0"/>
      <dgm:spPr/>
    </dgm:pt>
    <dgm:pt modelId="{FDA7267E-D206-ED46-927F-0771709D16B1}" type="pres">
      <dgm:prSet presAssocID="{954CFBE5-714D-6643-AF4C-D018B4FD59A9}" presName="linNode" presStyleCnt="0"/>
      <dgm:spPr/>
    </dgm:pt>
    <dgm:pt modelId="{06BC4A95-74BA-064C-8A35-9F80C0DDB079}" type="pres">
      <dgm:prSet presAssocID="{954CFBE5-714D-6643-AF4C-D018B4FD59A9}" presName="parentText" presStyleLbl="node1" presStyleIdx="2" presStyleCnt="3">
        <dgm:presLayoutVars>
          <dgm:chMax val="1"/>
          <dgm:bulletEnabled val="1"/>
        </dgm:presLayoutVars>
      </dgm:prSet>
      <dgm:spPr/>
    </dgm:pt>
    <dgm:pt modelId="{B49910C8-8A3A-664B-8ED3-337BE6652309}" type="pres">
      <dgm:prSet presAssocID="{954CFBE5-714D-6643-AF4C-D018B4FD59A9}" presName="descendantText" presStyleLbl="alignAccFollowNode1" presStyleIdx="2" presStyleCnt="3">
        <dgm:presLayoutVars>
          <dgm:bulletEnabled val="1"/>
        </dgm:presLayoutVars>
      </dgm:prSet>
      <dgm:spPr/>
    </dgm:pt>
  </dgm:ptLst>
  <dgm:cxnLst>
    <dgm:cxn modelId="{290E5C0F-C040-4747-95DF-52B7DF0AB6ED}" type="presOf" srcId="{1B4E729E-4B3B-0E41-AD11-EDA69BA80DA9}" destId="{7822A2B8-7CCE-C547-8391-ACF77AD9B53C}" srcOrd="0" destOrd="0" presId="urn:microsoft.com/office/officeart/2005/8/layout/vList5"/>
    <dgm:cxn modelId="{82913215-1055-CB4E-B5C6-E552620C944B}" type="presOf" srcId="{954CFBE5-714D-6643-AF4C-D018B4FD59A9}" destId="{06BC4A95-74BA-064C-8A35-9F80C0DDB079}" srcOrd="0" destOrd="0" presId="urn:microsoft.com/office/officeart/2005/8/layout/vList5"/>
    <dgm:cxn modelId="{CD5A2438-CB7C-714B-8077-08AF02280598}" type="presOf" srcId="{49A73283-A30A-0C41-B314-0EB07B4E84B7}" destId="{B49910C8-8A3A-664B-8ED3-337BE6652309}" srcOrd="0" destOrd="0" presId="urn:microsoft.com/office/officeart/2005/8/layout/vList5"/>
    <dgm:cxn modelId="{0A11B95C-40B1-E745-9FB4-2C728C1C8D0A}" type="presOf" srcId="{93000DCE-369A-854F-B08F-FAD928EA635B}" destId="{15AE4ED6-B808-EB47-949D-3917F420F363}" srcOrd="0" destOrd="0" presId="urn:microsoft.com/office/officeart/2005/8/layout/vList5"/>
    <dgm:cxn modelId="{EE27E961-4211-A046-9517-12F110BB2175}" srcId="{5C744C44-B94E-5743-B137-6F1F1FF05F27}" destId="{954CFBE5-714D-6643-AF4C-D018B4FD59A9}" srcOrd="2" destOrd="0" parTransId="{73669A28-1E2F-0B4A-AB03-AD1E6C5FD86B}" sibTransId="{72C99BD3-BE42-D748-A44F-C8F50393E19F}"/>
    <dgm:cxn modelId="{9F9BDD4A-D7AA-C24A-8711-F57A5FF445AA}" type="presOf" srcId="{95DB82FA-FA19-5E45-8DD8-C838C505804A}" destId="{C7A9C1DF-A4EA-8B41-BD71-DAB9A07E6898}" srcOrd="0" destOrd="0" presId="urn:microsoft.com/office/officeart/2005/8/layout/vList5"/>
    <dgm:cxn modelId="{B697E47B-B7A0-E547-BA10-264F33F3261F}" srcId="{93000DCE-369A-854F-B08F-FAD928EA635B}" destId="{95DB82FA-FA19-5E45-8DD8-C838C505804A}" srcOrd="0" destOrd="0" parTransId="{8D7A1972-6351-0F43-8C51-BA4FF25693E9}" sibTransId="{ED1C199D-8C9C-9344-A4E5-94459872FCFF}"/>
    <dgm:cxn modelId="{D0516FAB-E363-3040-95A6-4D70A2CA4E09}" srcId="{5C744C44-B94E-5743-B137-6F1F1FF05F27}" destId="{82D77267-8376-7544-ABEC-135771721858}" srcOrd="0" destOrd="0" parTransId="{AB77F8AA-AF7C-AE42-8F70-F209AD5520D1}" sibTransId="{36CDDB9B-59CC-E945-8610-0846B19B757E}"/>
    <dgm:cxn modelId="{2BB37AB5-09C7-F04C-A031-24C8CE1A0E79}" srcId="{954CFBE5-714D-6643-AF4C-D018B4FD59A9}" destId="{49A73283-A30A-0C41-B314-0EB07B4E84B7}" srcOrd="0" destOrd="0" parTransId="{BF92BBBA-BDF1-0C42-9CC2-ECE9BC64F3AB}" sibTransId="{80BA9105-4F6F-4C43-BE54-BF635754F53D}"/>
    <dgm:cxn modelId="{7A2EE9B9-F90A-3340-A38E-C4535996BEBF}" srcId="{82D77267-8376-7544-ABEC-135771721858}" destId="{1B4E729E-4B3B-0E41-AD11-EDA69BA80DA9}" srcOrd="0" destOrd="0" parTransId="{0FBFD8F9-BDC3-9442-9358-C3EF02342D54}" sibTransId="{9B696102-D7C4-584C-A590-A37E9C8E23B4}"/>
    <dgm:cxn modelId="{7BEE21BF-478A-6A40-9A31-B8F4AD9D5CF4}" type="presOf" srcId="{5C744C44-B94E-5743-B137-6F1F1FF05F27}" destId="{BE2095A3-FAD1-AA4C-A247-FA93B7E26C70}" srcOrd="0" destOrd="0" presId="urn:microsoft.com/office/officeart/2005/8/layout/vList5"/>
    <dgm:cxn modelId="{35273DD4-B390-B840-8E7D-A16F4417E886}" type="presOf" srcId="{82D77267-8376-7544-ABEC-135771721858}" destId="{8FC556BD-E47D-304B-ADE5-3DFD75305D56}" srcOrd="0" destOrd="0" presId="urn:microsoft.com/office/officeart/2005/8/layout/vList5"/>
    <dgm:cxn modelId="{1C7FD5F4-FE2B-E64F-A0B9-4D07D9053954}" srcId="{5C744C44-B94E-5743-B137-6F1F1FF05F27}" destId="{93000DCE-369A-854F-B08F-FAD928EA635B}" srcOrd="1" destOrd="0" parTransId="{87CA5271-0D2F-AC47-9979-A822DEE9B669}" sibTransId="{2C13E398-3754-0D41-B77A-810A888673D4}"/>
    <dgm:cxn modelId="{3E4AA16A-3722-2743-8448-C9C8DA7EBFEC}" type="presParOf" srcId="{BE2095A3-FAD1-AA4C-A247-FA93B7E26C70}" destId="{8219B32F-3394-1844-8C21-F3A015FD3A92}" srcOrd="0" destOrd="0" presId="urn:microsoft.com/office/officeart/2005/8/layout/vList5"/>
    <dgm:cxn modelId="{11CE1E34-D580-874A-867E-E04FCC3AE41F}" type="presParOf" srcId="{8219B32F-3394-1844-8C21-F3A015FD3A92}" destId="{8FC556BD-E47D-304B-ADE5-3DFD75305D56}" srcOrd="0" destOrd="0" presId="urn:microsoft.com/office/officeart/2005/8/layout/vList5"/>
    <dgm:cxn modelId="{51B1E9F0-4642-364C-9FED-5AD59B59CED6}" type="presParOf" srcId="{8219B32F-3394-1844-8C21-F3A015FD3A92}" destId="{7822A2B8-7CCE-C547-8391-ACF77AD9B53C}" srcOrd="1" destOrd="0" presId="urn:microsoft.com/office/officeart/2005/8/layout/vList5"/>
    <dgm:cxn modelId="{0D0F961E-F170-9146-A926-B0D4089B844F}" type="presParOf" srcId="{BE2095A3-FAD1-AA4C-A247-FA93B7E26C70}" destId="{AAD3EDB8-E954-304C-B864-1A9600CB74E2}" srcOrd="1" destOrd="0" presId="urn:microsoft.com/office/officeart/2005/8/layout/vList5"/>
    <dgm:cxn modelId="{F020C928-87C7-A840-A25B-9F6225B0D27C}" type="presParOf" srcId="{BE2095A3-FAD1-AA4C-A247-FA93B7E26C70}" destId="{2567C63C-C047-3241-83FD-CDA62B856744}" srcOrd="2" destOrd="0" presId="urn:microsoft.com/office/officeart/2005/8/layout/vList5"/>
    <dgm:cxn modelId="{BD3AA5DB-1526-8E4A-BC4A-2BC91D37E1CA}" type="presParOf" srcId="{2567C63C-C047-3241-83FD-CDA62B856744}" destId="{15AE4ED6-B808-EB47-949D-3917F420F363}" srcOrd="0" destOrd="0" presId="urn:microsoft.com/office/officeart/2005/8/layout/vList5"/>
    <dgm:cxn modelId="{BF98EA97-2F12-7540-8FF9-F70241B44EDB}" type="presParOf" srcId="{2567C63C-C047-3241-83FD-CDA62B856744}" destId="{C7A9C1DF-A4EA-8B41-BD71-DAB9A07E6898}" srcOrd="1" destOrd="0" presId="urn:microsoft.com/office/officeart/2005/8/layout/vList5"/>
    <dgm:cxn modelId="{0163E5AF-A139-1645-AEF8-E266FFBB3E06}" type="presParOf" srcId="{BE2095A3-FAD1-AA4C-A247-FA93B7E26C70}" destId="{75568462-108F-B541-8246-A96B4D833B35}" srcOrd="3" destOrd="0" presId="urn:microsoft.com/office/officeart/2005/8/layout/vList5"/>
    <dgm:cxn modelId="{F2A5C6F2-8E7D-454C-822F-307AC164521B}" type="presParOf" srcId="{BE2095A3-FAD1-AA4C-A247-FA93B7E26C70}" destId="{FDA7267E-D206-ED46-927F-0771709D16B1}" srcOrd="4" destOrd="0" presId="urn:microsoft.com/office/officeart/2005/8/layout/vList5"/>
    <dgm:cxn modelId="{477D48FF-54D0-5048-9056-34AC12A8CAC9}" type="presParOf" srcId="{FDA7267E-D206-ED46-927F-0771709D16B1}" destId="{06BC4A95-74BA-064C-8A35-9F80C0DDB079}" srcOrd="0" destOrd="0" presId="urn:microsoft.com/office/officeart/2005/8/layout/vList5"/>
    <dgm:cxn modelId="{11E0237C-B6F2-474A-9513-0CB0667A1369}" type="presParOf" srcId="{FDA7267E-D206-ED46-927F-0771709D16B1}" destId="{B49910C8-8A3A-664B-8ED3-337BE665230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072A13-09A2-EE4C-A475-9E4B5BBE09D3}" type="doc">
      <dgm:prSet loTypeId="urn:microsoft.com/office/officeart/2005/8/layout/cycle5" loCatId="" qsTypeId="urn:microsoft.com/office/officeart/2005/8/quickstyle/simple1" qsCatId="simple" csTypeId="urn:microsoft.com/office/officeart/2005/8/colors/colorful4" csCatId="colorful" phldr="1"/>
      <dgm:spPr/>
      <dgm:t>
        <a:bodyPr/>
        <a:lstStyle/>
        <a:p>
          <a:endParaRPr lang="es-ES"/>
        </a:p>
      </dgm:t>
    </dgm:pt>
    <dgm:pt modelId="{2F95E0A6-CA90-E54E-B179-BA9DF4B9D267}">
      <dgm:prSet phldrT="[Texto]" custT="1"/>
      <dgm:spPr>
        <a:solidFill>
          <a:schemeClr val="accent6">
            <a:lumMod val="40000"/>
            <a:lumOff val="60000"/>
          </a:schemeClr>
        </a:solidFill>
        <a:ln>
          <a:solidFill>
            <a:schemeClr val="accent6">
              <a:lumMod val="50000"/>
            </a:schemeClr>
          </a:solidFill>
        </a:ln>
      </dgm:spPr>
      <dgm:t>
        <a:bodyPr/>
        <a:lstStyle/>
        <a:p>
          <a:r>
            <a:rPr lang="en-GB" sz="1800" noProof="0" dirty="0">
              <a:solidFill>
                <a:schemeClr val="tx1"/>
              </a:solidFill>
            </a:rPr>
            <a:t>Lifelong Benefits</a:t>
          </a:r>
        </a:p>
      </dgm:t>
    </dgm:pt>
    <dgm:pt modelId="{3832135A-8377-B041-B2E7-2BBAD86C3F3C}" type="parTrans" cxnId="{67B66C05-C175-A740-9D0A-EA58492C7D49}">
      <dgm:prSet/>
      <dgm:spPr/>
      <dgm:t>
        <a:bodyPr/>
        <a:lstStyle/>
        <a:p>
          <a:endParaRPr lang="en-GB" noProof="0" dirty="0"/>
        </a:p>
      </dgm:t>
    </dgm:pt>
    <dgm:pt modelId="{C8F2B47D-4A3E-5B47-B74C-7C2433CC11C9}" type="sibTrans" cxnId="{67B66C05-C175-A740-9D0A-EA58492C7D49}">
      <dgm:prSet/>
      <dgm:spPr/>
      <dgm:t>
        <a:bodyPr/>
        <a:lstStyle/>
        <a:p>
          <a:endParaRPr lang="en-GB" noProof="0" dirty="0"/>
        </a:p>
      </dgm:t>
    </dgm:pt>
    <dgm:pt modelId="{B3D7A7F0-65B0-DE49-8128-5AD9248052D0}">
      <dgm:prSet phldrT="[Texto]" custT="1"/>
      <dgm:spPr>
        <a:solidFill>
          <a:schemeClr val="accent6">
            <a:lumMod val="40000"/>
            <a:lumOff val="60000"/>
          </a:schemeClr>
        </a:solidFill>
        <a:ln>
          <a:solidFill>
            <a:schemeClr val="accent6">
              <a:lumMod val="50000"/>
            </a:schemeClr>
          </a:solidFill>
        </a:ln>
      </dgm:spPr>
      <dgm:t>
        <a:bodyPr/>
        <a:lstStyle/>
        <a:p>
          <a:r>
            <a:rPr lang="en-GB" sz="1800" noProof="0" dirty="0">
              <a:solidFill>
                <a:schemeClr val="tx1"/>
              </a:solidFill>
            </a:rPr>
            <a:t>Emotional Benefits</a:t>
          </a:r>
        </a:p>
      </dgm:t>
    </dgm:pt>
    <dgm:pt modelId="{9F374A71-90CE-7647-95BF-FECA05AB4EEB}" type="parTrans" cxnId="{19E682D0-F280-F443-B6CF-84D49E3AB693}">
      <dgm:prSet/>
      <dgm:spPr/>
      <dgm:t>
        <a:bodyPr/>
        <a:lstStyle/>
        <a:p>
          <a:endParaRPr lang="en-GB" noProof="0" dirty="0"/>
        </a:p>
      </dgm:t>
    </dgm:pt>
    <dgm:pt modelId="{B891E7D0-7D4C-7B4D-80AB-7382233F0FAC}" type="sibTrans" cxnId="{19E682D0-F280-F443-B6CF-84D49E3AB693}">
      <dgm:prSet/>
      <dgm:spPr/>
      <dgm:t>
        <a:bodyPr/>
        <a:lstStyle/>
        <a:p>
          <a:endParaRPr lang="en-GB" noProof="0" dirty="0"/>
        </a:p>
      </dgm:t>
    </dgm:pt>
    <dgm:pt modelId="{3ECF16D5-C95C-3A4D-815D-1E28C7305B58}">
      <dgm:prSet phldrT="[Texto]" custT="1"/>
      <dgm:spPr>
        <a:solidFill>
          <a:schemeClr val="accent6">
            <a:lumMod val="40000"/>
            <a:lumOff val="60000"/>
          </a:schemeClr>
        </a:solidFill>
        <a:ln>
          <a:solidFill>
            <a:schemeClr val="accent6">
              <a:lumMod val="50000"/>
            </a:schemeClr>
          </a:solidFill>
        </a:ln>
      </dgm:spPr>
      <dgm:t>
        <a:bodyPr/>
        <a:lstStyle/>
        <a:p>
          <a:r>
            <a:rPr lang="en-GB" sz="1800" noProof="0" dirty="0">
              <a:solidFill>
                <a:schemeClr val="tx1"/>
              </a:solidFill>
            </a:rPr>
            <a:t>Social Benefits</a:t>
          </a:r>
        </a:p>
      </dgm:t>
    </dgm:pt>
    <dgm:pt modelId="{5DC84D5E-7D56-F040-8F48-2A29FAD57022}" type="parTrans" cxnId="{ABAE8C92-EE58-9145-81E4-045B8C2EADE1}">
      <dgm:prSet/>
      <dgm:spPr/>
      <dgm:t>
        <a:bodyPr/>
        <a:lstStyle/>
        <a:p>
          <a:endParaRPr lang="en-GB" noProof="0" dirty="0"/>
        </a:p>
      </dgm:t>
    </dgm:pt>
    <dgm:pt modelId="{32A0A0C9-8B65-3C46-BEA2-D29D1900EA72}" type="sibTrans" cxnId="{ABAE8C92-EE58-9145-81E4-045B8C2EADE1}">
      <dgm:prSet/>
      <dgm:spPr/>
      <dgm:t>
        <a:bodyPr/>
        <a:lstStyle/>
        <a:p>
          <a:endParaRPr lang="en-GB" noProof="0" dirty="0"/>
        </a:p>
      </dgm:t>
    </dgm:pt>
    <dgm:pt modelId="{70C90211-582B-2F49-A37B-060FABA98AF3}">
      <dgm:prSet phldrT="[Texto]" custT="1"/>
      <dgm:spPr>
        <a:solidFill>
          <a:schemeClr val="accent6">
            <a:lumMod val="40000"/>
            <a:lumOff val="60000"/>
          </a:schemeClr>
        </a:solidFill>
        <a:ln>
          <a:solidFill>
            <a:schemeClr val="accent6">
              <a:lumMod val="50000"/>
            </a:schemeClr>
          </a:solidFill>
        </a:ln>
      </dgm:spPr>
      <dgm:t>
        <a:bodyPr/>
        <a:lstStyle/>
        <a:p>
          <a:r>
            <a:rPr lang="en-GB" sz="1800" noProof="0" dirty="0">
              <a:solidFill>
                <a:schemeClr val="tx1"/>
              </a:solidFill>
            </a:rPr>
            <a:t>Cognitive Benefits</a:t>
          </a:r>
        </a:p>
      </dgm:t>
    </dgm:pt>
    <dgm:pt modelId="{53B1EB65-68FD-8A43-A303-7190BBEE63FB}" type="parTrans" cxnId="{D170AEB4-2FD2-334E-AA13-82DF1E4B0F23}">
      <dgm:prSet/>
      <dgm:spPr/>
      <dgm:t>
        <a:bodyPr/>
        <a:lstStyle/>
        <a:p>
          <a:endParaRPr lang="en-GB" noProof="0" dirty="0"/>
        </a:p>
      </dgm:t>
    </dgm:pt>
    <dgm:pt modelId="{A7A98211-7384-0B49-A3B9-4243F5F10518}" type="sibTrans" cxnId="{D170AEB4-2FD2-334E-AA13-82DF1E4B0F23}">
      <dgm:prSet/>
      <dgm:spPr>
        <a:solidFill>
          <a:schemeClr val="accent6">
            <a:lumMod val="40000"/>
            <a:lumOff val="60000"/>
          </a:schemeClr>
        </a:solidFill>
        <a:ln>
          <a:solidFill>
            <a:schemeClr val="accent6">
              <a:lumMod val="50000"/>
            </a:schemeClr>
          </a:solidFill>
        </a:ln>
      </dgm:spPr>
      <dgm:t>
        <a:bodyPr/>
        <a:lstStyle/>
        <a:p>
          <a:endParaRPr lang="en-GB" noProof="0" dirty="0"/>
        </a:p>
      </dgm:t>
    </dgm:pt>
    <dgm:pt modelId="{9BA2D930-8E28-CD48-974C-5F2FF4FC1158}">
      <dgm:prSet phldrT="[Texto]" custT="1"/>
      <dgm:spPr>
        <a:solidFill>
          <a:schemeClr val="accent6">
            <a:lumMod val="40000"/>
            <a:lumOff val="60000"/>
          </a:schemeClr>
        </a:solidFill>
        <a:ln>
          <a:solidFill>
            <a:schemeClr val="accent6">
              <a:lumMod val="50000"/>
            </a:schemeClr>
          </a:solidFill>
        </a:ln>
      </dgm:spPr>
      <dgm:t>
        <a:bodyPr/>
        <a:lstStyle/>
        <a:p>
          <a:r>
            <a:rPr lang="en-GB" sz="1800" noProof="0" dirty="0">
              <a:solidFill>
                <a:schemeClr val="tx1"/>
              </a:solidFill>
            </a:rPr>
            <a:t>Physical Benefits</a:t>
          </a:r>
        </a:p>
      </dgm:t>
    </dgm:pt>
    <dgm:pt modelId="{EF941E61-CF12-2245-8875-3B6341489D6B}" type="parTrans" cxnId="{C50D6A09-DF28-F448-907E-8CBABCE39491}">
      <dgm:prSet/>
      <dgm:spPr/>
      <dgm:t>
        <a:bodyPr/>
        <a:lstStyle/>
        <a:p>
          <a:endParaRPr lang="en-GB" noProof="0" dirty="0"/>
        </a:p>
      </dgm:t>
    </dgm:pt>
    <dgm:pt modelId="{65A957F9-F6B1-4847-8264-A86CA6D5D888}" type="sibTrans" cxnId="{C50D6A09-DF28-F448-907E-8CBABCE39491}">
      <dgm:prSet/>
      <dgm:spPr/>
      <dgm:t>
        <a:bodyPr/>
        <a:lstStyle/>
        <a:p>
          <a:endParaRPr lang="en-GB" noProof="0" dirty="0"/>
        </a:p>
      </dgm:t>
    </dgm:pt>
    <dgm:pt modelId="{9CB5831D-F146-3B47-BDE2-93CCEDFE8185}" type="pres">
      <dgm:prSet presAssocID="{EA072A13-09A2-EE4C-A475-9E4B5BBE09D3}" presName="cycle" presStyleCnt="0">
        <dgm:presLayoutVars>
          <dgm:dir/>
          <dgm:resizeHandles val="exact"/>
        </dgm:presLayoutVars>
      </dgm:prSet>
      <dgm:spPr/>
    </dgm:pt>
    <dgm:pt modelId="{40AC3953-DD63-D241-A3B1-1F04D1A3AEE8}" type="pres">
      <dgm:prSet presAssocID="{2F95E0A6-CA90-E54E-B179-BA9DF4B9D267}" presName="node" presStyleLbl="node1" presStyleIdx="0" presStyleCnt="5" custRadScaleRad="100026" custRadScaleInc="-5464">
        <dgm:presLayoutVars>
          <dgm:bulletEnabled val="1"/>
        </dgm:presLayoutVars>
      </dgm:prSet>
      <dgm:spPr/>
    </dgm:pt>
    <dgm:pt modelId="{ED983299-714B-B540-85C4-0C91C433778E}" type="pres">
      <dgm:prSet presAssocID="{2F95E0A6-CA90-E54E-B179-BA9DF4B9D267}" presName="spNode" presStyleCnt="0"/>
      <dgm:spPr/>
    </dgm:pt>
    <dgm:pt modelId="{93A45948-027C-0740-8CE5-DF147D506162}" type="pres">
      <dgm:prSet presAssocID="{C8F2B47D-4A3E-5B47-B74C-7C2433CC11C9}" presName="sibTrans" presStyleLbl="sibTrans1D1" presStyleIdx="0" presStyleCnt="5"/>
      <dgm:spPr/>
    </dgm:pt>
    <dgm:pt modelId="{6E52315B-7240-3F42-9FC3-5FF7D83E4E88}" type="pres">
      <dgm:prSet presAssocID="{B3D7A7F0-65B0-DE49-8128-5AD9248052D0}" presName="node" presStyleLbl="node1" presStyleIdx="1" presStyleCnt="5" custRadScaleRad="97825" custRadScaleInc="-1726">
        <dgm:presLayoutVars>
          <dgm:bulletEnabled val="1"/>
        </dgm:presLayoutVars>
      </dgm:prSet>
      <dgm:spPr/>
    </dgm:pt>
    <dgm:pt modelId="{5B44CEFD-AD14-7C4D-83F0-547E17E5836C}" type="pres">
      <dgm:prSet presAssocID="{B3D7A7F0-65B0-DE49-8128-5AD9248052D0}" presName="spNode" presStyleCnt="0"/>
      <dgm:spPr/>
    </dgm:pt>
    <dgm:pt modelId="{9E1A9396-6700-254D-B040-7353FC6B9EAC}" type="pres">
      <dgm:prSet presAssocID="{B891E7D0-7D4C-7B4D-80AB-7382233F0FAC}" presName="sibTrans" presStyleLbl="sibTrans1D1" presStyleIdx="1" presStyleCnt="5"/>
      <dgm:spPr/>
    </dgm:pt>
    <dgm:pt modelId="{4F5B0CD8-B8EB-D941-8F35-530B33D4AA61}" type="pres">
      <dgm:prSet presAssocID="{3ECF16D5-C95C-3A4D-815D-1E28C7305B58}" presName="node" presStyleLbl="node1" presStyleIdx="2" presStyleCnt="5" custRadScaleRad="98672" custRadScaleInc="4481">
        <dgm:presLayoutVars>
          <dgm:bulletEnabled val="1"/>
        </dgm:presLayoutVars>
      </dgm:prSet>
      <dgm:spPr/>
    </dgm:pt>
    <dgm:pt modelId="{A846E97F-704C-0845-98E1-0C10B93850AA}" type="pres">
      <dgm:prSet presAssocID="{3ECF16D5-C95C-3A4D-815D-1E28C7305B58}" presName="spNode" presStyleCnt="0"/>
      <dgm:spPr/>
    </dgm:pt>
    <dgm:pt modelId="{79A74D65-B880-6946-9900-B5C9B445B6DD}" type="pres">
      <dgm:prSet presAssocID="{32A0A0C9-8B65-3C46-BEA2-D29D1900EA72}" presName="sibTrans" presStyleLbl="sibTrans1D1" presStyleIdx="2" presStyleCnt="5"/>
      <dgm:spPr/>
    </dgm:pt>
    <dgm:pt modelId="{50921A25-E330-CD4F-A294-4D4FC67255A9}" type="pres">
      <dgm:prSet presAssocID="{70C90211-582B-2F49-A37B-060FABA98AF3}" presName="node" presStyleLbl="node1" presStyleIdx="3" presStyleCnt="5" custRadScaleRad="101363" custRadScaleInc="4362">
        <dgm:presLayoutVars>
          <dgm:bulletEnabled val="1"/>
        </dgm:presLayoutVars>
      </dgm:prSet>
      <dgm:spPr/>
    </dgm:pt>
    <dgm:pt modelId="{9AC8D764-4688-A74E-A00D-1BC04935D7E1}" type="pres">
      <dgm:prSet presAssocID="{70C90211-582B-2F49-A37B-060FABA98AF3}" presName="spNode" presStyleCnt="0"/>
      <dgm:spPr/>
    </dgm:pt>
    <dgm:pt modelId="{BE932268-4D9B-6E4C-AA06-4EC2AEBFD8BA}" type="pres">
      <dgm:prSet presAssocID="{A7A98211-7384-0B49-A3B9-4243F5F10518}" presName="sibTrans" presStyleLbl="sibTrans1D1" presStyleIdx="3" presStyleCnt="5"/>
      <dgm:spPr/>
    </dgm:pt>
    <dgm:pt modelId="{BE0D9B6F-4BAF-B64F-9C32-03AF372F93E0}" type="pres">
      <dgm:prSet presAssocID="{9BA2D930-8E28-CD48-974C-5F2FF4FC1158}" presName="node" presStyleLbl="node1" presStyleIdx="4" presStyleCnt="5" custRadScaleRad="102180" custRadScaleInc="-1653">
        <dgm:presLayoutVars>
          <dgm:bulletEnabled val="1"/>
        </dgm:presLayoutVars>
      </dgm:prSet>
      <dgm:spPr/>
    </dgm:pt>
    <dgm:pt modelId="{FB952FA6-323F-E142-B079-0D3BFA409FB6}" type="pres">
      <dgm:prSet presAssocID="{9BA2D930-8E28-CD48-974C-5F2FF4FC1158}" presName="spNode" presStyleCnt="0"/>
      <dgm:spPr/>
    </dgm:pt>
    <dgm:pt modelId="{792B3441-7E6A-264C-B6C5-58259885196F}" type="pres">
      <dgm:prSet presAssocID="{65A957F9-F6B1-4847-8264-A86CA6D5D888}" presName="sibTrans" presStyleLbl="sibTrans1D1" presStyleIdx="4" presStyleCnt="5"/>
      <dgm:spPr/>
    </dgm:pt>
  </dgm:ptLst>
  <dgm:cxnLst>
    <dgm:cxn modelId="{67B66C05-C175-A740-9D0A-EA58492C7D49}" srcId="{EA072A13-09A2-EE4C-A475-9E4B5BBE09D3}" destId="{2F95E0A6-CA90-E54E-B179-BA9DF4B9D267}" srcOrd="0" destOrd="0" parTransId="{3832135A-8377-B041-B2E7-2BBAD86C3F3C}" sibTransId="{C8F2B47D-4A3E-5B47-B74C-7C2433CC11C9}"/>
    <dgm:cxn modelId="{C50D6A09-DF28-F448-907E-8CBABCE39491}" srcId="{EA072A13-09A2-EE4C-A475-9E4B5BBE09D3}" destId="{9BA2D930-8E28-CD48-974C-5F2FF4FC1158}" srcOrd="4" destOrd="0" parTransId="{EF941E61-CF12-2245-8875-3B6341489D6B}" sibTransId="{65A957F9-F6B1-4847-8264-A86CA6D5D888}"/>
    <dgm:cxn modelId="{715C581C-EB5C-EF4D-9D91-DAC3B223F2F9}" type="presOf" srcId="{B891E7D0-7D4C-7B4D-80AB-7382233F0FAC}" destId="{9E1A9396-6700-254D-B040-7353FC6B9EAC}" srcOrd="0" destOrd="0" presId="urn:microsoft.com/office/officeart/2005/8/layout/cycle5"/>
    <dgm:cxn modelId="{9C9D781E-E8E7-A64C-959E-6558E131E99A}" type="presOf" srcId="{65A957F9-F6B1-4847-8264-A86CA6D5D888}" destId="{792B3441-7E6A-264C-B6C5-58259885196F}" srcOrd="0" destOrd="0" presId="urn:microsoft.com/office/officeart/2005/8/layout/cycle5"/>
    <dgm:cxn modelId="{7A62CA62-F3D3-5648-BCD7-70056A62F707}" type="presOf" srcId="{9BA2D930-8E28-CD48-974C-5F2FF4FC1158}" destId="{BE0D9B6F-4BAF-B64F-9C32-03AF372F93E0}" srcOrd="0" destOrd="0" presId="urn:microsoft.com/office/officeart/2005/8/layout/cycle5"/>
    <dgm:cxn modelId="{5B263966-106D-1F46-85ED-BB6BAFF781DF}" type="presOf" srcId="{EA072A13-09A2-EE4C-A475-9E4B5BBE09D3}" destId="{9CB5831D-F146-3B47-BDE2-93CCEDFE8185}" srcOrd="0" destOrd="0" presId="urn:microsoft.com/office/officeart/2005/8/layout/cycle5"/>
    <dgm:cxn modelId="{54379B4E-7AAF-4D45-9654-2FBEFEFCBE6D}" type="presOf" srcId="{B3D7A7F0-65B0-DE49-8128-5AD9248052D0}" destId="{6E52315B-7240-3F42-9FC3-5FF7D83E4E88}" srcOrd="0" destOrd="0" presId="urn:microsoft.com/office/officeart/2005/8/layout/cycle5"/>
    <dgm:cxn modelId="{93974A52-6ED2-0540-B285-54EB80FD40E3}" type="presOf" srcId="{32A0A0C9-8B65-3C46-BEA2-D29D1900EA72}" destId="{79A74D65-B880-6946-9900-B5C9B445B6DD}" srcOrd="0" destOrd="0" presId="urn:microsoft.com/office/officeart/2005/8/layout/cycle5"/>
    <dgm:cxn modelId="{93719A59-F766-FA41-B3EA-8EEF80EED0A7}" type="presOf" srcId="{C8F2B47D-4A3E-5B47-B74C-7C2433CC11C9}" destId="{93A45948-027C-0740-8CE5-DF147D506162}" srcOrd="0" destOrd="0" presId="urn:microsoft.com/office/officeart/2005/8/layout/cycle5"/>
    <dgm:cxn modelId="{B1DF4D86-5EB0-3A4E-B08F-404E02AE305F}" type="presOf" srcId="{A7A98211-7384-0B49-A3B9-4243F5F10518}" destId="{BE932268-4D9B-6E4C-AA06-4EC2AEBFD8BA}" srcOrd="0" destOrd="0" presId="urn:microsoft.com/office/officeart/2005/8/layout/cycle5"/>
    <dgm:cxn modelId="{ABAE8C92-EE58-9145-81E4-045B8C2EADE1}" srcId="{EA072A13-09A2-EE4C-A475-9E4B5BBE09D3}" destId="{3ECF16D5-C95C-3A4D-815D-1E28C7305B58}" srcOrd="2" destOrd="0" parTransId="{5DC84D5E-7D56-F040-8F48-2A29FAD57022}" sibTransId="{32A0A0C9-8B65-3C46-BEA2-D29D1900EA72}"/>
    <dgm:cxn modelId="{D170AEB4-2FD2-334E-AA13-82DF1E4B0F23}" srcId="{EA072A13-09A2-EE4C-A475-9E4B5BBE09D3}" destId="{70C90211-582B-2F49-A37B-060FABA98AF3}" srcOrd="3" destOrd="0" parTransId="{53B1EB65-68FD-8A43-A303-7190BBEE63FB}" sibTransId="{A7A98211-7384-0B49-A3B9-4243F5F10518}"/>
    <dgm:cxn modelId="{4626DCC8-BD1F-2441-982F-A6DFEC41A733}" type="presOf" srcId="{2F95E0A6-CA90-E54E-B179-BA9DF4B9D267}" destId="{40AC3953-DD63-D241-A3B1-1F04D1A3AEE8}" srcOrd="0" destOrd="0" presId="urn:microsoft.com/office/officeart/2005/8/layout/cycle5"/>
    <dgm:cxn modelId="{C37A98CB-66C1-A042-A9D0-458875AC4DA9}" type="presOf" srcId="{70C90211-582B-2F49-A37B-060FABA98AF3}" destId="{50921A25-E330-CD4F-A294-4D4FC67255A9}" srcOrd="0" destOrd="0" presId="urn:microsoft.com/office/officeart/2005/8/layout/cycle5"/>
    <dgm:cxn modelId="{19E682D0-F280-F443-B6CF-84D49E3AB693}" srcId="{EA072A13-09A2-EE4C-A475-9E4B5BBE09D3}" destId="{B3D7A7F0-65B0-DE49-8128-5AD9248052D0}" srcOrd="1" destOrd="0" parTransId="{9F374A71-90CE-7647-95BF-FECA05AB4EEB}" sibTransId="{B891E7D0-7D4C-7B4D-80AB-7382233F0FAC}"/>
    <dgm:cxn modelId="{E32071D8-84C9-6E44-B7CE-892385B75014}" type="presOf" srcId="{3ECF16D5-C95C-3A4D-815D-1E28C7305B58}" destId="{4F5B0CD8-B8EB-D941-8F35-530B33D4AA61}" srcOrd="0" destOrd="0" presId="urn:microsoft.com/office/officeart/2005/8/layout/cycle5"/>
    <dgm:cxn modelId="{9673C80E-2E64-DD4A-96B5-577EBFDA9E71}" type="presParOf" srcId="{9CB5831D-F146-3B47-BDE2-93CCEDFE8185}" destId="{40AC3953-DD63-D241-A3B1-1F04D1A3AEE8}" srcOrd="0" destOrd="0" presId="urn:microsoft.com/office/officeart/2005/8/layout/cycle5"/>
    <dgm:cxn modelId="{2672236C-44AB-274B-BF6C-C370A7845898}" type="presParOf" srcId="{9CB5831D-F146-3B47-BDE2-93CCEDFE8185}" destId="{ED983299-714B-B540-85C4-0C91C433778E}" srcOrd="1" destOrd="0" presId="urn:microsoft.com/office/officeart/2005/8/layout/cycle5"/>
    <dgm:cxn modelId="{189C8F28-8FEC-C646-81B0-216235F3902A}" type="presParOf" srcId="{9CB5831D-F146-3B47-BDE2-93CCEDFE8185}" destId="{93A45948-027C-0740-8CE5-DF147D506162}" srcOrd="2" destOrd="0" presId="urn:microsoft.com/office/officeart/2005/8/layout/cycle5"/>
    <dgm:cxn modelId="{EE0F01A8-6939-D747-827A-25D1215CC1FF}" type="presParOf" srcId="{9CB5831D-F146-3B47-BDE2-93CCEDFE8185}" destId="{6E52315B-7240-3F42-9FC3-5FF7D83E4E88}" srcOrd="3" destOrd="0" presId="urn:microsoft.com/office/officeart/2005/8/layout/cycle5"/>
    <dgm:cxn modelId="{A5B05CCD-4046-2B46-86E7-46A548730E72}" type="presParOf" srcId="{9CB5831D-F146-3B47-BDE2-93CCEDFE8185}" destId="{5B44CEFD-AD14-7C4D-83F0-547E17E5836C}" srcOrd="4" destOrd="0" presId="urn:microsoft.com/office/officeart/2005/8/layout/cycle5"/>
    <dgm:cxn modelId="{7EAFCF05-3CD9-5748-BA54-A4F3F5F4BC17}" type="presParOf" srcId="{9CB5831D-F146-3B47-BDE2-93CCEDFE8185}" destId="{9E1A9396-6700-254D-B040-7353FC6B9EAC}" srcOrd="5" destOrd="0" presId="urn:microsoft.com/office/officeart/2005/8/layout/cycle5"/>
    <dgm:cxn modelId="{AD4FAC89-D44D-9E4F-BD28-BF8CEBB654CD}" type="presParOf" srcId="{9CB5831D-F146-3B47-BDE2-93CCEDFE8185}" destId="{4F5B0CD8-B8EB-D941-8F35-530B33D4AA61}" srcOrd="6" destOrd="0" presId="urn:microsoft.com/office/officeart/2005/8/layout/cycle5"/>
    <dgm:cxn modelId="{578BE06E-D415-674B-A40F-FBF64048915F}" type="presParOf" srcId="{9CB5831D-F146-3B47-BDE2-93CCEDFE8185}" destId="{A846E97F-704C-0845-98E1-0C10B93850AA}" srcOrd="7" destOrd="0" presId="urn:microsoft.com/office/officeart/2005/8/layout/cycle5"/>
    <dgm:cxn modelId="{DFD69044-A9D8-1B40-BEEB-57A73FF4B78A}" type="presParOf" srcId="{9CB5831D-F146-3B47-BDE2-93CCEDFE8185}" destId="{79A74D65-B880-6946-9900-B5C9B445B6DD}" srcOrd="8" destOrd="0" presId="urn:microsoft.com/office/officeart/2005/8/layout/cycle5"/>
    <dgm:cxn modelId="{6E0405C3-EBA4-7441-90CA-C2B29209555B}" type="presParOf" srcId="{9CB5831D-F146-3B47-BDE2-93CCEDFE8185}" destId="{50921A25-E330-CD4F-A294-4D4FC67255A9}" srcOrd="9" destOrd="0" presId="urn:microsoft.com/office/officeart/2005/8/layout/cycle5"/>
    <dgm:cxn modelId="{3A408AAA-26E3-324B-B0B9-D42AB1D8635C}" type="presParOf" srcId="{9CB5831D-F146-3B47-BDE2-93CCEDFE8185}" destId="{9AC8D764-4688-A74E-A00D-1BC04935D7E1}" srcOrd="10" destOrd="0" presId="urn:microsoft.com/office/officeart/2005/8/layout/cycle5"/>
    <dgm:cxn modelId="{B6089DB3-986F-5D4B-87BF-4D201D53265B}" type="presParOf" srcId="{9CB5831D-F146-3B47-BDE2-93CCEDFE8185}" destId="{BE932268-4D9B-6E4C-AA06-4EC2AEBFD8BA}" srcOrd="11" destOrd="0" presId="urn:microsoft.com/office/officeart/2005/8/layout/cycle5"/>
    <dgm:cxn modelId="{F03017F9-ABF9-8A4A-9C05-9549199157DD}" type="presParOf" srcId="{9CB5831D-F146-3B47-BDE2-93CCEDFE8185}" destId="{BE0D9B6F-4BAF-B64F-9C32-03AF372F93E0}" srcOrd="12" destOrd="0" presId="urn:microsoft.com/office/officeart/2005/8/layout/cycle5"/>
    <dgm:cxn modelId="{C9F5CDB5-1F52-7C45-8870-8CB17037E17A}" type="presParOf" srcId="{9CB5831D-F146-3B47-BDE2-93CCEDFE8185}" destId="{FB952FA6-323F-E142-B079-0D3BFA409FB6}" srcOrd="13" destOrd="0" presId="urn:microsoft.com/office/officeart/2005/8/layout/cycle5"/>
    <dgm:cxn modelId="{9B4B0477-F13D-FF4D-A742-B1403070E077}" type="presParOf" srcId="{9CB5831D-F146-3B47-BDE2-93CCEDFE8185}" destId="{792B3441-7E6A-264C-B6C5-58259885196F}" srcOrd="14"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A221A04-2AF7-7A4F-A6BE-242CDE92537A}" type="doc">
      <dgm:prSet loTypeId="urn:microsoft.com/office/officeart/2005/8/layout/pyramid1" loCatId="" qsTypeId="urn:microsoft.com/office/officeart/2005/8/quickstyle/simple1" qsCatId="simple" csTypeId="urn:microsoft.com/office/officeart/2005/8/colors/accent1_2" csCatId="accent1" phldr="1"/>
      <dgm:spPr/>
    </dgm:pt>
    <dgm:pt modelId="{EC04D120-543B-D441-BF35-9B9CC7C6F277}">
      <dgm:prSet phldrT="[Texto]" custT="1"/>
      <dgm:spPr>
        <a:solidFill>
          <a:schemeClr val="accent6">
            <a:lumMod val="40000"/>
            <a:lumOff val="60000"/>
          </a:schemeClr>
        </a:solidFill>
      </dgm:spPr>
      <dgm:t>
        <a:bodyPr/>
        <a:lstStyle/>
        <a:p>
          <a:r>
            <a:rPr lang="en-GB" sz="2400" noProof="0" dirty="0"/>
            <a:t>Autonomous Learning</a:t>
          </a:r>
        </a:p>
      </dgm:t>
    </dgm:pt>
    <dgm:pt modelId="{9428749D-6BB2-8541-88E3-DA035A7999EE}" type="parTrans" cxnId="{0D8BC609-517A-E346-8FCA-1B1F31422893}">
      <dgm:prSet/>
      <dgm:spPr/>
      <dgm:t>
        <a:bodyPr/>
        <a:lstStyle/>
        <a:p>
          <a:endParaRPr lang="en-GB" noProof="0" dirty="0"/>
        </a:p>
      </dgm:t>
    </dgm:pt>
    <dgm:pt modelId="{2F79CCF6-9BA2-E345-B68B-9C6779E2AA10}" type="sibTrans" cxnId="{0D8BC609-517A-E346-8FCA-1B1F31422893}">
      <dgm:prSet/>
      <dgm:spPr/>
      <dgm:t>
        <a:bodyPr/>
        <a:lstStyle/>
        <a:p>
          <a:endParaRPr lang="en-GB" noProof="0" dirty="0"/>
        </a:p>
      </dgm:t>
    </dgm:pt>
    <dgm:pt modelId="{45728CA2-AAA6-7A46-A070-19890276B22C}">
      <dgm:prSet phldrT="[Texto]" custT="1"/>
      <dgm:spPr>
        <a:solidFill>
          <a:schemeClr val="accent6">
            <a:lumMod val="60000"/>
            <a:lumOff val="40000"/>
          </a:schemeClr>
        </a:solidFill>
      </dgm:spPr>
      <dgm:t>
        <a:bodyPr/>
        <a:lstStyle/>
        <a:p>
          <a:r>
            <a:rPr lang="en-GB" sz="2400" noProof="0" dirty="0"/>
            <a:t>Hands-on Learning</a:t>
          </a:r>
        </a:p>
      </dgm:t>
    </dgm:pt>
    <dgm:pt modelId="{32310939-B310-8049-9D25-4CDA39F98090}" type="parTrans" cxnId="{929A684B-81D6-C640-975D-2CE5F1957F0C}">
      <dgm:prSet/>
      <dgm:spPr/>
      <dgm:t>
        <a:bodyPr/>
        <a:lstStyle/>
        <a:p>
          <a:endParaRPr lang="en-GB" noProof="0" dirty="0"/>
        </a:p>
      </dgm:t>
    </dgm:pt>
    <dgm:pt modelId="{54E1B4B6-3D48-1447-9875-2F17FEFBF648}" type="sibTrans" cxnId="{929A684B-81D6-C640-975D-2CE5F1957F0C}">
      <dgm:prSet/>
      <dgm:spPr/>
      <dgm:t>
        <a:bodyPr/>
        <a:lstStyle/>
        <a:p>
          <a:endParaRPr lang="en-GB" noProof="0" dirty="0"/>
        </a:p>
      </dgm:t>
    </dgm:pt>
    <dgm:pt modelId="{AC44B225-D31C-734C-9D2D-15250A75C1F2}">
      <dgm:prSet phldrT="[Texto]" custT="1"/>
      <dgm:spPr>
        <a:solidFill>
          <a:schemeClr val="accent6">
            <a:lumMod val="75000"/>
          </a:schemeClr>
        </a:solidFill>
      </dgm:spPr>
      <dgm:t>
        <a:bodyPr/>
        <a:lstStyle/>
        <a:p>
          <a:r>
            <a:rPr lang="en-GB" sz="2400" noProof="0" dirty="0"/>
            <a:t>Guided Activities</a:t>
          </a:r>
        </a:p>
      </dgm:t>
    </dgm:pt>
    <dgm:pt modelId="{D4DC6710-580D-A743-B356-887D803C68B4}" type="parTrans" cxnId="{4B916659-8A7E-A249-80FB-2E199B4BF7FB}">
      <dgm:prSet/>
      <dgm:spPr/>
      <dgm:t>
        <a:bodyPr/>
        <a:lstStyle/>
        <a:p>
          <a:endParaRPr lang="en-GB" noProof="0" dirty="0"/>
        </a:p>
      </dgm:t>
    </dgm:pt>
    <dgm:pt modelId="{4D694258-4702-9E4F-8B57-6625DDD6CE14}" type="sibTrans" cxnId="{4B916659-8A7E-A249-80FB-2E199B4BF7FB}">
      <dgm:prSet/>
      <dgm:spPr/>
      <dgm:t>
        <a:bodyPr/>
        <a:lstStyle/>
        <a:p>
          <a:endParaRPr lang="en-GB" noProof="0" dirty="0"/>
        </a:p>
      </dgm:t>
    </dgm:pt>
    <dgm:pt modelId="{D297111F-FABE-E143-AE68-6F3D902766F9}" type="pres">
      <dgm:prSet presAssocID="{5A221A04-2AF7-7A4F-A6BE-242CDE92537A}" presName="Name0" presStyleCnt="0">
        <dgm:presLayoutVars>
          <dgm:dir/>
          <dgm:animLvl val="lvl"/>
          <dgm:resizeHandles val="exact"/>
        </dgm:presLayoutVars>
      </dgm:prSet>
      <dgm:spPr/>
    </dgm:pt>
    <dgm:pt modelId="{3CF4907D-FCA4-6841-8514-7A811E2254E8}" type="pres">
      <dgm:prSet presAssocID="{EC04D120-543B-D441-BF35-9B9CC7C6F277}" presName="Name8" presStyleCnt="0"/>
      <dgm:spPr/>
    </dgm:pt>
    <dgm:pt modelId="{39F4CB56-219C-DC44-B9B5-A30C0070F1FD}" type="pres">
      <dgm:prSet presAssocID="{EC04D120-543B-D441-BF35-9B9CC7C6F277}" presName="level" presStyleLbl="node1" presStyleIdx="0" presStyleCnt="3">
        <dgm:presLayoutVars>
          <dgm:chMax val="1"/>
          <dgm:bulletEnabled val="1"/>
        </dgm:presLayoutVars>
      </dgm:prSet>
      <dgm:spPr/>
    </dgm:pt>
    <dgm:pt modelId="{88F9D4AF-859B-A04A-840A-58E1C9D672D5}" type="pres">
      <dgm:prSet presAssocID="{EC04D120-543B-D441-BF35-9B9CC7C6F277}" presName="levelTx" presStyleLbl="revTx" presStyleIdx="0" presStyleCnt="0">
        <dgm:presLayoutVars>
          <dgm:chMax val="1"/>
          <dgm:bulletEnabled val="1"/>
        </dgm:presLayoutVars>
      </dgm:prSet>
      <dgm:spPr/>
    </dgm:pt>
    <dgm:pt modelId="{54639627-95AC-9B42-90C2-F79C954FCF25}" type="pres">
      <dgm:prSet presAssocID="{45728CA2-AAA6-7A46-A070-19890276B22C}" presName="Name8" presStyleCnt="0"/>
      <dgm:spPr/>
    </dgm:pt>
    <dgm:pt modelId="{2B3709CB-D0FD-3149-B95D-465B5043D023}" type="pres">
      <dgm:prSet presAssocID="{45728CA2-AAA6-7A46-A070-19890276B22C}" presName="level" presStyleLbl="node1" presStyleIdx="1" presStyleCnt="3">
        <dgm:presLayoutVars>
          <dgm:chMax val="1"/>
          <dgm:bulletEnabled val="1"/>
        </dgm:presLayoutVars>
      </dgm:prSet>
      <dgm:spPr/>
    </dgm:pt>
    <dgm:pt modelId="{6D7E1D21-57C5-7744-B3E4-8CC34425FC80}" type="pres">
      <dgm:prSet presAssocID="{45728CA2-AAA6-7A46-A070-19890276B22C}" presName="levelTx" presStyleLbl="revTx" presStyleIdx="0" presStyleCnt="0">
        <dgm:presLayoutVars>
          <dgm:chMax val="1"/>
          <dgm:bulletEnabled val="1"/>
        </dgm:presLayoutVars>
      </dgm:prSet>
      <dgm:spPr/>
    </dgm:pt>
    <dgm:pt modelId="{F522D9F6-0837-EC43-A888-CE7DAB38D463}" type="pres">
      <dgm:prSet presAssocID="{AC44B225-D31C-734C-9D2D-15250A75C1F2}" presName="Name8" presStyleCnt="0"/>
      <dgm:spPr/>
    </dgm:pt>
    <dgm:pt modelId="{DA963350-ED77-3A47-9489-0C1BF88639E8}" type="pres">
      <dgm:prSet presAssocID="{AC44B225-D31C-734C-9D2D-15250A75C1F2}" presName="level" presStyleLbl="node1" presStyleIdx="2" presStyleCnt="3">
        <dgm:presLayoutVars>
          <dgm:chMax val="1"/>
          <dgm:bulletEnabled val="1"/>
        </dgm:presLayoutVars>
      </dgm:prSet>
      <dgm:spPr/>
    </dgm:pt>
    <dgm:pt modelId="{3EC79956-512F-FE4E-BDB1-B4C56DDD730E}" type="pres">
      <dgm:prSet presAssocID="{AC44B225-D31C-734C-9D2D-15250A75C1F2}" presName="levelTx" presStyleLbl="revTx" presStyleIdx="0" presStyleCnt="0">
        <dgm:presLayoutVars>
          <dgm:chMax val="1"/>
          <dgm:bulletEnabled val="1"/>
        </dgm:presLayoutVars>
      </dgm:prSet>
      <dgm:spPr/>
    </dgm:pt>
  </dgm:ptLst>
  <dgm:cxnLst>
    <dgm:cxn modelId="{0D8BC609-517A-E346-8FCA-1B1F31422893}" srcId="{5A221A04-2AF7-7A4F-A6BE-242CDE92537A}" destId="{EC04D120-543B-D441-BF35-9B9CC7C6F277}" srcOrd="0" destOrd="0" parTransId="{9428749D-6BB2-8541-88E3-DA035A7999EE}" sibTransId="{2F79CCF6-9BA2-E345-B68B-9C6779E2AA10}"/>
    <dgm:cxn modelId="{8C73761D-850B-514C-B048-B20E72A4B72D}" type="presOf" srcId="{AC44B225-D31C-734C-9D2D-15250A75C1F2}" destId="{DA963350-ED77-3A47-9489-0C1BF88639E8}" srcOrd="0" destOrd="0" presId="urn:microsoft.com/office/officeart/2005/8/layout/pyramid1"/>
    <dgm:cxn modelId="{02A67F24-0C51-954D-B749-752759E3835C}" type="presOf" srcId="{AC44B225-D31C-734C-9D2D-15250A75C1F2}" destId="{3EC79956-512F-FE4E-BDB1-B4C56DDD730E}" srcOrd="1" destOrd="0" presId="urn:microsoft.com/office/officeart/2005/8/layout/pyramid1"/>
    <dgm:cxn modelId="{669DDC2C-FECB-CB49-BFAD-F37DBC40C75E}" type="presOf" srcId="{45728CA2-AAA6-7A46-A070-19890276B22C}" destId="{2B3709CB-D0FD-3149-B95D-465B5043D023}" srcOrd="0" destOrd="0" presId="urn:microsoft.com/office/officeart/2005/8/layout/pyramid1"/>
    <dgm:cxn modelId="{6673CA3B-0ADB-3F49-8022-03997580176F}" type="presOf" srcId="{EC04D120-543B-D441-BF35-9B9CC7C6F277}" destId="{88F9D4AF-859B-A04A-840A-58E1C9D672D5}" srcOrd="1" destOrd="0" presId="urn:microsoft.com/office/officeart/2005/8/layout/pyramid1"/>
    <dgm:cxn modelId="{929A684B-81D6-C640-975D-2CE5F1957F0C}" srcId="{5A221A04-2AF7-7A4F-A6BE-242CDE92537A}" destId="{45728CA2-AAA6-7A46-A070-19890276B22C}" srcOrd="1" destOrd="0" parTransId="{32310939-B310-8049-9D25-4CDA39F98090}" sibTransId="{54E1B4B6-3D48-1447-9875-2F17FEFBF648}"/>
    <dgm:cxn modelId="{4B916659-8A7E-A249-80FB-2E199B4BF7FB}" srcId="{5A221A04-2AF7-7A4F-A6BE-242CDE92537A}" destId="{AC44B225-D31C-734C-9D2D-15250A75C1F2}" srcOrd="2" destOrd="0" parTransId="{D4DC6710-580D-A743-B356-887D803C68B4}" sibTransId="{4D694258-4702-9E4F-8B57-6625DDD6CE14}"/>
    <dgm:cxn modelId="{F1F17F93-CE92-9549-ACF9-67E6364991CC}" type="presOf" srcId="{EC04D120-543B-D441-BF35-9B9CC7C6F277}" destId="{39F4CB56-219C-DC44-B9B5-A30C0070F1FD}" srcOrd="0" destOrd="0" presId="urn:microsoft.com/office/officeart/2005/8/layout/pyramid1"/>
    <dgm:cxn modelId="{9CBA65F7-A341-284E-8AE1-49A134237D42}" type="presOf" srcId="{5A221A04-2AF7-7A4F-A6BE-242CDE92537A}" destId="{D297111F-FABE-E143-AE68-6F3D902766F9}" srcOrd="0" destOrd="0" presId="urn:microsoft.com/office/officeart/2005/8/layout/pyramid1"/>
    <dgm:cxn modelId="{B5EE1DFC-11F0-0C49-B9E5-34DDDEF6FE6B}" type="presOf" srcId="{45728CA2-AAA6-7A46-A070-19890276B22C}" destId="{6D7E1D21-57C5-7744-B3E4-8CC34425FC80}" srcOrd="1" destOrd="0" presId="urn:microsoft.com/office/officeart/2005/8/layout/pyramid1"/>
    <dgm:cxn modelId="{2890E2F1-D815-A240-997F-DF35932A2B78}" type="presParOf" srcId="{D297111F-FABE-E143-AE68-6F3D902766F9}" destId="{3CF4907D-FCA4-6841-8514-7A811E2254E8}" srcOrd="0" destOrd="0" presId="urn:microsoft.com/office/officeart/2005/8/layout/pyramid1"/>
    <dgm:cxn modelId="{749E658C-337A-604A-9B82-82B4B89A2B05}" type="presParOf" srcId="{3CF4907D-FCA4-6841-8514-7A811E2254E8}" destId="{39F4CB56-219C-DC44-B9B5-A30C0070F1FD}" srcOrd="0" destOrd="0" presId="urn:microsoft.com/office/officeart/2005/8/layout/pyramid1"/>
    <dgm:cxn modelId="{002FFCC2-DFF8-7F44-B21D-0109AE21AF31}" type="presParOf" srcId="{3CF4907D-FCA4-6841-8514-7A811E2254E8}" destId="{88F9D4AF-859B-A04A-840A-58E1C9D672D5}" srcOrd="1" destOrd="0" presId="urn:microsoft.com/office/officeart/2005/8/layout/pyramid1"/>
    <dgm:cxn modelId="{6811FDF8-D8AC-5B41-A7A5-86A50679F662}" type="presParOf" srcId="{D297111F-FABE-E143-AE68-6F3D902766F9}" destId="{54639627-95AC-9B42-90C2-F79C954FCF25}" srcOrd="1" destOrd="0" presId="urn:microsoft.com/office/officeart/2005/8/layout/pyramid1"/>
    <dgm:cxn modelId="{D3D6689E-E900-E24F-9676-D9C43D454C63}" type="presParOf" srcId="{54639627-95AC-9B42-90C2-F79C954FCF25}" destId="{2B3709CB-D0FD-3149-B95D-465B5043D023}" srcOrd="0" destOrd="0" presId="urn:microsoft.com/office/officeart/2005/8/layout/pyramid1"/>
    <dgm:cxn modelId="{5652157E-2418-6045-8ED8-AD549C877162}" type="presParOf" srcId="{54639627-95AC-9B42-90C2-F79C954FCF25}" destId="{6D7E1D21-57C5-7744-B3E4-8CC34425FC80}" srcOrd="1" destOrd="0" presId="urn:microsoft.com/office/officeart/2005/8/layout/pyramid1"/>
    <dgm:cxn modelId="{83913A98-C795-2C48-8B7E-B275E6477833}" type="presParOf" srcId="{D297111F-FABE-E143-AE68-6F3D902766F9}" destId="{F522D9F6-0837-EC43-A888-CE7DAB38D463}" srcOrd="2" destOrd="0" presId="urn:microsoft.com/office/officeart/2005/8/layout/pyramid1"/>
    <dgm:cxn modelId="{78A2F54B-F403-9046-A037-06ABD9F1E794}" type="presParOf" srcId="{F522D9F6-0837-EC43-A888-CE7DAB38D463}" destId="{DA963350-ED77-3A47-9489-0C1BF88639E8}" srcOrd="0" destOrd="0" presId="urn:microsoft.com/office/officeart/2005/8/layout/pyramid1"/>
    <dgm:cxn modelId="{188C055E-AFE7-A64F-9D93-ECF46AFC2EB4}" type="presParOf" srcId="{F522D9F6-0837-EC43-A888-CE7DAB38D463}" destId="{3EC79956-512F-FE4E-BDB1-B4C56DDD730E}"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DE3EDFB-24B1-A142-A537-A2DB15C8FCCD}" type="doc">
      <dgm:prSet loTypeId="urn:microsoft.com/office/officeart/2005/8/layout/matrix1" loCatId="" qsTypeId="urn:microsoft.com/office/officeart/2005/8/quickstyle/simple1" qsCatId="simple" csTypeId="urn:microsoft.com/office/officeart/2005/8/colors/accent1_2" csCatId="accent1" phldr="1"/>
      <dgm:spPr/>
      <dgm:t>
        <a:bodyPr/>
        <a:lstStyle/>
        <a:p>
          <a:endParaRPr lang="es-ES"/>
        </a:p>
      </dgm:t>
    </dgm:pt>
    <dgm:pt modelId="{FC750095-5FA2-CD4D-BE8E-FF02B69E92A0}">
      <dgm:prSet phldrT="[Texto]" custT="1"/>
      <dgm:spPr>
        <a:solidFill>
          <a:schemeClr val="accent6">
            <a:lumMod val="40000"/>
            <a:lumOff val="60000"/>
          </a:schemeClr>
        </a:solidFill>
      </dgm:spPr>
      <dgm:t>
        <a:bodyPr/>
        <a:lstStyle/>
        <a:p>
          <a:r>
            <a:rPr lang="en-GB" sz="1400" b="1" noProof="0" dirty="0"/>
            <a:t>Assessment and Monitoring Phase</a:t>
          </a:r>
        </a:p>
      </dgm:t>
    </dgm:pt>
    <dgm:pt modelId="{57B02760-552D-B84B-BEEA-CF3F079D0327}" type="parTrans" cxnId="{7E017C76-C8E4-A140-978E-1CA2A1F49B0A}">
      <dgm:prSet/>
      <dgm:spPr/>
      <dgm:t>
        <a:bodyPr/>
        <a:lstStyle/>
        <a:p>
          <a:endParaRPr lang="en-GB" sz="2000" noProof="0" dirty="0"/>
        </a:p>
      </dgm:t>
    </dgm:pt>
    <dgm:pt modelId="{19463825-4041-6A42-BF1C-1B63DB818794}" type="sibTrans" cxnId="{7E017C76-C8E4-A140-978E-1CA2A1F49B0A}">
      <dgm:prSet/>
      <dgm:spPr/>
      <dgm:t>
        <a:bodyPr/>
        <a:lstStyle/>
        <a:p>
          <a:endParaRPr lang="en-GB" sz="2000" noProof="0" dirty="0"/>
        </a:p>
      </dgm:t>
    </dgm:pt>
    <dgm:pt modelId="{13B006F9-1050-7843-9870-FC515B64C5F7}">
      <dgm:prSet phldrT="[Texto]" custT="1"/>
      <dgm:spPr>
        <a:solidFill>
          <a:schemeClr val="accent6">
            <a:lumMod val="75000"/>
          </a:schemeClr>
        </a:solidFill>
      </dgm:spPr>
      <dgm:t>
        <a:bodyPr/>
        <a:lstStyle/>
        <a:p>
          <a:r>
            <a:rPr lang="en-GB" sz="2000" noProof="0" dirty="0"/>
            <a:t>Direct Observation</a:t>
          </a:r>
        </a:p>
      </dgm:t>
    </dgm:pt>
    <dgm:pt modelId="{1DE076AF-CB4F-D147-949F-342AFF4974DF}" type="parTrans" cxnId="{378D3BCE-8D8D-5D43-86FF-7BA557F97420}">
      <dgm:prSet/>
      <dgm:spPr/>
      <dgm:t>
        <a:bodyPr/>
        <a:lstStyle/>
        <a:p>
          <a:endParaRPr lang="en-GB" sz="2000" noProof="0" dirty="0"/>
        </a:p>
      </dgm:t>
    </dgm:pt>
    <dgm:pt modelId="{C7B8E48B-A28B-E845-B230-F883848E462C}" type="sibTrans" cxnId="{378D3BCE-8D8D-5D43-86FF-7BA557F97420}">
      <dgm:prSet/>
      <dgm:spPr/>
      <dgm:t>
        <a:bodyPr/>
        <a:lstStyle/>
        <a:p>
          <a:endParaRPr lang="en-GB" sz="2000" noProof="0" dirty="0"/>
        </a:p>
      </dgm:t>
    </dgm:pt>
    <dgm:pt modelId="{1B84C97F-83F2-F54C-8A21-0C1883E80E23}">
      <dgm:prSet phldrT="[Texto]" custT="1"/>
      <dgm:spPr>
        <a:solidFill>
          <a:schemeClr val="accent6">
            <a:lumMod val="75000"/>
          </a:schemeClr>
        </a:solidFill>
        <a:effectLst>
          <a:softEdge rad="0"/>
        </a:effectLst>
      </dgm:spPr>
      <dgm:t>
        <a:bodyPr/>
        <a:lstStyle/>
        <a:p>
          <a:r>
            <a:rPr lang="en-GB" sz="2000" noProof="0" dirty="0"/>
            <a:t>Self-Assessment for Children</a:t>
          </a:r>
        </a:p>
      </dgm:t>
    </dgm:pt>
    <dgm:pt modelId="{A8A6E73B-66A5-A748-ABD4-C12CED1BDFC7}" type="parTrans" cxnId="{4D19565F-A40D-954A-B7EC-FC3CAD05CCF5}">
      <dgm:prSet/>
      <dgm:spPr/>
      <dgm:t>
        <a:bodyPr/>
        <a:lstStyle/>
        <a:p>
          <a:endParaRPr lang="en-GB" sz="2000" noProof="0" dirty="0"/>
        </a:p>
      </dgm:t>
    </dgm:pt>
    <dgm:pt modelId="{B1D5D3EE-2296-EA42-900F-D748D9A55658}" type="sibTrans" cxnId="{4D19565F-A40D-954A-B7EC-FC3CAD05CCF5}">
      <dgm:prSet/>
      <dgm:spPr/>
      <dgm:t>
        <a:bodyPr/>
        <a:lstStyle/>
        <a:p>
          <a:endParaRPr lang="en-GB" sz="2000" noProof="0" dirty="0"/>
        </a:p>
      </dgm:t>
    </dgm:pt>
    <dgm:pt modelId="{AE061358-F677-904D-AF6B-51D447466128}">
      <dgm:prSet phldrT="[Texto]" custT="1"/>
      <dgm:spPr>
        <a:solidFill>
          <a:schemeClr val="accent6">
            <a:lumMod val="75000"/>
          </a:schemeClr>
        </a:solidFill>
      </dgm:spPr>
      <dgm:t>
        <a:bodyPr/>
        <a:lstStyle/>
        <a:p>
          <a:r>
            <a:rPr lang="en-GB" sz="2000" noProof="0" dirty="0"/>
            <a:t>Constructive Feedback</a:t>
          </a:r>
        </a:p>
      </dgm:t>
    </dgm:pt>
    <dgm:pt modelId="{6795B9CC-187F-8749-8F76-29602E64B810}" type="parTrans" cxnId="{35B9EACB-F01B-5443-BBFC-2B88B5D2906B}">
      <dgm:prSet/>
      <dgm:spPr/>
      <dgm:t>
        <a:bodyPr/>
        <a:lstStyle/>
        <a:p>
          <a:endParaRPr lang="en-GB" sz="2000" noProof="0" dirty="0"/>
        </a:p>
      </dgm:t>
    </dgm:pt>
    <dgm:pt modelId="{2053B936-73D9-374B-B5BC-44C708DC70D0}" type="sibTrans" cxnId="{35B9EACB-F01B-5443-BBFC-2B88B5D2906B}">
      <dgm:prSet/>
      <dgm:spPr/>
      <dgm:t>
        <a:bodyPr/>
        <a:lstStyle/>
        <a:p>
          <a:endParaRPr lang="en-GB" sz="2000" noProof="0" dirty="0"/>
        </a:p>
      </dgm:t>
    </dgm:pt>
    <dgm:pt modelId="{A323FB38-589E-D14E-A3C7-15F16035F05F}">
      <dgm:prSet phldrT="[Texto]" custT="1"/>
      <dgm:spPr>
        <a:solidFill>
          <a:schemeClr val="accent6">
            <a:lumMod val="75000"/>
          </a:schemeClr>
        </a:solidFill>
      </dgm:spPr>
      <dgm:t>
        <a:bodyPr/>
        <a:lstStyle/>
        <a:p>
          <a:r>
            <a:rPr lang="en-GB" sz="2000" noProof="0" dirty="0"/>
            <a:t>Personalized Support and Adaptation</a:t>
          </a:r>
        </a:p>
      </dgm:t>
    </dgm:pt>
    <dgm:pt modelId="{B0E6AA4A-397A-7544-A1FD-DEA693EB76D7}" type="parTrans" cxnId="{5AF762BA-2DC9-A54D-85ED-0200F1041D19}">
      <dgm:prSet/>
      <dgm:spPr/>
      <dgm:t>
        <a:bodyPr/>
        <a:lstStyle/>
        <a:p>
          <a:endParaRPr lang="en-GB" sz="2000" noProof="0" dirty="0"/>
        </a:p>
      </dgm:t>
    </dgm:pt>
    <dgm:pt modelId="{4806803C-BEC9-6342-B1BE-8FAF6F971C5F}" type="sibTrans" cxnId="{5AF762BA-2DC9-A54D-85ED-0200F1041D19}">
      <dgm:prSet/>
      <dgm:spPr/>
      <dgm:t>
        <a:bodyPr/>
        <a:lstStyle/>
        <a:p>
          <a:endParaRPr lang="en-GB" sz="2000" noProof="0" dirty="0"/>
        </a:p>
      </dgm:t>
    </dgm:pt>
    <dgm:pt modelId="{A824A4E0-4DE1-9C4E-90CE-3AA09AB79B63}" type="pres">
      <dgm:prSet presAssocID="{4DE3EDFB-24B1-A142-A537-A2DB15C8FCCD}" presName="diagram" presStyleCnt="0">
        <dgm:presLayoutVars>
          <dgm:chMax val="1"/>
          <dgm:dir/>
          <dgm:animLvl val="ctr"/>
          <dgm:resizeHandles val="exact"/>
        </dgm:presLayoutVars>
      </dgm:prSet>
      <dgm:spPr/>
    </dgm:pt>
    <dgm:pt modelId="{A1C7ECE4-3DBE-5F4E-AA56-40FEDC545062}" type="pres">
      <dgm:prSet presAssocID="{4DE3EDFB-24B1-A142-A537-A2DB15C8FCCD}" presName="matrix" presStyleCnt="0"/>
      <dgm:spPr/>
    </dgm:pt>
    <dgm:pt modelId="{8C4220AC-2062-A840-BC15-75533086A5BE}" type="pres">
      <dgm:prSet presAssocID="{4DE3EDFB-24B1-A142-A537-A2DB15C8FCCD}" presName="tile1" presStyleLbl="node1" presStyleIdx="0" presStyleCnt="4"/>
      <dgm:spPr/>
    </dgm:pt>
    <dgm:pt modelId="{5298F396-0E3E-E748-9680-B64D3924227F}" type="pres">
      <dgm:prSet presAssocID="{4DE3EDFB-24B1-A142-A537-A2DB15C8FCCD}" presName="tile1text" presStyleLbl="node1" presStyleIdx="0" presStyleCnt="4">
        <dgm:presLayoutVars>
          <dgm:chMax val="0"/>
          <dgm:chPref val="0"/>
          <dgm:bulletEnabled val="1"/>
        </dgm:presLayoutVars>
      </dgm:prSet>
      <dgm:spPr/>
    </dgm:pt>
    <dgm:pt modelId="{9659D5D6-EB5E-534E-9619-01C310D85A30}" type="pres">
      <dgm:prSet presAssocID="{4DE3EDFB-24B1-A142-A537-A2DB15C8FCCD}" presName="tile2" presStyleLbl="node1" presStyleIdx="1" presStyleCnt="4"/>
      <dgm:spPr/>
    </dgm:pt>
    <dgm:pt modelId="{113FD06F-346F-EA4E-AD97-9A5C638406C6}" type="pres">
      <dgm:prSet presAssocID="{4DE3EDFB-24B1-A142-A537-A2DB15C8FCCD}" presName="tile2text" presStyleLbl="node1" presStyleIdx="1" presStyleCnt="4">
        <dgm:presLayoutVars>
          <dgm:chMax val="0"/>
          <dgm:chPref val="0"/>
          <dgm:bulletEnabled val="1"/>
        </dgm:presLayoutVars>
      </dgm:prSet>
      <dgm:spPr/>
    </dgm:pt>
    <dgm:pt modelId="{C0D67A22-486E-DF45-82C4-3C026083D998}" type="pres">
      <dgm:prSet presAssocID="{4DE3EDFB-24B1-A142-A537-A2DB15C8FCCD}" presName="tile3" presStyleLbl="node1" presStyleIdx="2" presStyleCnt="4"/>
      <dgm:spPr/>
    </dgm:pt>
    <dgm:pt modelId="{A804BC07-4E64-DD4B-A8FB-65194CE90E36}" type="pres">
      <dgm:prSet presAssocID="{4DE3EDFB-24B1-A142-A537-A2DB15C8FCCD}" presName="tile3text" presStyleLbl="node1" presStyleIdx="2" presStyleCnt="4">
        <dgm:presLayoutVars>
          <dgm:chMax val="0"/>
          <dgm:chPref val="0"/>
          <dgm:bulletEnabled val="1"/>
        </dgm:presLayoutVars>
      </dgm:prSet>
      <dgm:spPr/>
    </dgm:pt>
    <dgm:pt modelId="{1C38A734-1687-AF43-A10A-23CC357BCBFE}" type="pres">
      <dgm:prSet presAssocID="{4DE3EDFB-24B1-A142-A537-A2DB15C8FCCD}" presName="tile4" presStyleLbl="node1" presStyleIdx="3" presStyleCnt="4"/>
      <dgm:spPr/>
    </dgm:pt>
    <dgm:pt modelId="{72958284-5841-A04C-B61F-2103AD0799D6}" type="pres">
      <dgm:prSet presAssocID="{4DE3EDFB-24B1-A142-A537-A2DB15C8FCCD}" presName="tile4text" presStyleLbl="node1" presStyleIdx="3" presStyleCnt="4">
        <dgm:presLayoutVars>
          <dgm:chMax val="0"/>
          <dgm:chPref val="0"/>
          <dgm:bulletEnabled val="1"/>
        </dgm:presLayoutVars>
      </dgm:prSet>
      <dgm:spPr/>
    </dgm:pt>
    <dgm:pt modelId="{6FCA2FA5-4C5C-9C44-9849-3F3A3C80EE9D}" type="pres">
      <dgm:prSet presAssocID="{4DE3EDFB-24B1-A142-A537-A2DB15C8FCCD}" presName="centerTile" presStyleLbl="fgShp" presStyleIdx="0" presStyleCnt="1">
        <dgm:presLayoutVars>
          <dgm:chMax val="0"/>
          <dgm:chPref val="0"/>
        </dgm:presLayoutVars>
      </dgm:prSet>
      <dgm:spPr/>
    </dgm:pt>
  </dgm:ptLst>
  <dgm:cxnLst>
    <dgm:cxn modelId="{AD848203-62D5-2E4A-AE42-1F976A44A033}" type="presOf" srcId="{1B84C97F-83F2-F54C-8A21-0C1883E80E23}" destId="{113FD06F-346F-EA4E-AD97-9A5C638406C6}" srcOrd="1" destOrd="0" presId="urn:microsoft.com/office/officeart/2005/8/layout/matrix1"/>
    <dgm:cxn modelId="{F5134104-67DD-024C-8B53-7DD623ADC70D}" type="presOf" srcId="{AE061358-F677-904D-AF6B-51D447466128}" destId="{A804BC07-4E64-DD4B-A8FB-65194CE90E36}" srcOrd="1" destOrd="0" presId="urn:microsoft.com/office/officeart/2005/8/layout/matrix1"/>
    <dgm:cxn modelId="{B27E022C-F980-C241-971A-EDD4A49555A9}" type="presOf" srcId="{A323FB38-589E-D14E-A3C7-15F16035F05F}" destId="{72958284-5841-A04C-B61F-2103AD0799D6}" srcOrd="1" destOrd="0" presId="urn:microsoft.com/office/officeart/2005/8/layout/matrix1"/>
    <dgm:cxn modelId="{4D19565F-A40D-954A-B7EC-FC3CAD05CCF5}" srcId="{FC750095-5FA2-CD4D-BE8E-FF02B69E92A0}" destId="{1B84C97F-83F2-F54C-8A21-0C1883E80E23}" srcOrd="1" destOrd="0" parTransId="{A8A6E73B-66A5-A748-ABD4-C12CED1BDFC7}" sibTransId="{B1D5D3EE-2296-EA42-900F-D748D9A55658}"/>
    <dgm:cxn modelId="{A80F4960-9A73-A44E-848B-82976A4500AF}" type="presOf" srcId="{1B84C97F-83F2-F54C-8A21-0C1883E80E23}" destId="{9659D5D6-EB5E-534E-9619-01C310D85A30}" srcOrd="0" destOrd="0" presId="urn:microsoft.com/office/officeart/2005/8/layout/matrix1"/>
    <dgm:cxn modelId="{C5E6F865-C179-6E41-866B-2555DFBB0722}" type="presOf" srcId="{AE061358-F677-904D-AF6B-51D447466128}" destId="{C0D67A22-486E-DF45-82C4-3C026083D998}" srcOrd="0" destOrd="0" presId="urn:microsoft.com/office/officeart/2005/8/layout/matrix1"/>
    <dgm:cxn modelId="{A9F90474-A5DD-FC4F-A2E6-70BBBA3D49DE}" type="presOf" srcId="{FC750095-5FA2-CD4D-BE8E-FF02B69E92A0}" destId="{6FCA2FA5-4C5C-9C44-9849-3F3A3C80EE9D}" srcOrd="0" destOrd="0" presId="urn:microsoft.com/office/officeart/2005/8/layout/matrix1"/>
    <dgm:cxn modelId="{7E017C76-C8E4-A140-978E-1CA2A1F49B0A}" srcId="{4DE3EDFB-24B1-A142-A537-A2DB15C8FCCD}" destId="{FC750095-5FA2-CD4D-BE8E-FF02B69E92A0}" srcOrd="0" destOrd="0" parTransId="{57B02760-552D-B84B-BEEA-CF3F079D0327}" sibTransId="{19463825-4041-6A42-BF1C-1B63DB818794}"/>
    <dgm:cxn modelId="{66DE0879-BDED-6640-815A-F37B74D7BEF4}" type="presOf" srcId="{4DE3EDFB-24B1-A142-A537-A2DB15C8FCCD}" destId="{A824A4E0-4DE1-9C4E-90CE-3AA09AB79B63}" srcOrd="0" destOrd="0" presId="urn:microsoft.com/office/officeart/2005/8/layout/matrix1"/>
    <dgm:cxn modelId="{266407AA-E36C-354B-B302-6894D1E1BA82}" type="presOf" srcId="{A323FB38-589E-D14E-A3C7-15F16035F05F}" destId="{1C38A734-1687-AF43-A10A-23CC357BCBFE}" srcOrd="0" destOrd="0" presId="urn:microsoft.com/office/officeart/2005/8/layout/matrix1"/>
    <dgm:cxn modelId="{5AF762BA-2DC9-A54D-85ED-0200F1041D19}" srcId="{FC750095-5FA2-CD4D-BE8E-FF02B69E92A0}" destId="{A323FB38-589E-D14E-A3C7-15F16035F05F}" srcOrd="3" destOrd="0" parTransId="{B0E6AA4A-397A-7544-A1FD-DEA693EB76D7}" sibTransId="{4806803C-BEC9-6342-B1BE-8FAF6F971C5F}"/>
    <dgm:cxn modelId="{35B9EACB-F01B-5443-BBFC-2B88B5D2906B}" srcId="{FC750095-5FA2-CD4D-BE8E-FF02B69E92A0}" destId="{AE061358-F677-904D-AF6B-51D447466128}" srcOrd="2" destOrd="0" parTransId="{6795B9CC-187F-8749-8F76-29602E64B810}" sibTransId="{2053B936-73D9-374B-B5BC-44C708DC70D0}"/>
    <dgm:cxn modelId="{378D3BCE-8D8D-5D43-86FF-7BA557F97420}" srcId="{FC750095-5FA2-CD4D-BE8E-FF02B69E92A0}" destId="{13B006F9-1050-7843-9870-FC515B64C5F7}" srcOrd="0" destOrd="0" parTransId="{1DE076AF-CB4F-D147-949F-342AFF4974DF}" sibTransId="{C7B8E48B-A28B-E845-B230-F883848E462C}"/>
    <dgm:cxn modelId="{426CAAF7-2597-0E46-9300-028E2FA9C5CA}" type="presOf" srcId="{13B006F9-1050-7843-9870-FC515B64C5F7}" destId="{8C4220AC-2062-A840-BC15-75533086A5BE}" srcOrd="0" destOrd="0" presId="urn:microsoft.com/office/officeart/2005/8/layout/matrix1"/>
    <dgm:cxn modelId="{3AB620FD-2E51-294B-8D79-39DC4AB29789}" type="presOf" srcId="{13B006F9-1050-7843-9870-FC515B64C5F7}" destId="{5298F396-0E3E-E748-9680-B64D3924227F}" srcOrd="1" destOrd="0" presId="urn:microsoft.com/office/officeart/2005/8/layout/matrix1"/>
    <dgm:cxn modelId="{861B2CDE-92FD-8A46-ABC1-C1824BBBDA19}" type="presParOf" srcId="{A824A4E0-4DE1-9C4E-90CE-3AA09AB79B63}" destId="{A1C7ECE4-3DBE-5F4E-AA56-40FEDC545062}" srcOrd="0" destOrd="0" presId="urn:microsoft.com/office/officeart/2005/8/layout/matrix1"/>
    <dgm:cxn modelId="{8624F7B5-F408-0542-9387-66FD87F4B723}" type="presParOf" srcId="{A1C7ECE4-3DBE-5F4E-AA56-40FEDC545062}" destId="{8C4220AC-2062-A840-BC15-75533086A5BE}" srcOrd="0" destOrd="0" presId="urn:microsoft.com/office/officeart/2005/8/layout/matrix1"/>
    <dgm:cxn modelId="{298015D4-70C6-9F4F-BCBA-B8284260C68A}" type="presParOf" srcId="{A1C7ECE4-3DBE-5F4E-AA56-40FEDC545062}" destId="{5298F396-0E3E-E748-9680-B64D3924227F}" srcOrd="1" destOrd="0" presId="urn:microsoft.com/office/officeart/2005/8/layout/matrix1"/>
    <dgm:cxn modelId="{DF9D4094-70D4-FA46-A595-E3A89437E99F}" type="presParOf" srcId="{A1C7ECE4-3DBE-5F4E-AA56-40FEDC545062}" destId="{9659D5D6-EB5E-534E-9619-01C310D85A30}" srcOrd="2" destOrd="0" presId="urn:microsoft.com/office/officeart/2005/8/layout/matrix1"/>
    <dgm:cxn modelId="{CC4A62E3-FAE2-8F4A-AA4E-3DD54CAD2D84}" type="presParOf" srcId="{A1C7ECE4-3DBE-5F4E-AA56-40FEDC545062}" destId="{113FD06F-346F-EA4E-AD97-9A5C638406C6}" srcOrd="3" destOrd="0" presId="urn:microsoft.com/office/officeart/2005/8/layout/matrix1"/>
    <dgm:cxn modelId="{2EA1C66C-AB92-F847-B498-A1EEAC129AF1}" type="presParOf" srcId="{A1C7ECE4-3DBE-5F4E-AA56-40FEDC545062}" destId="{C0D67A22-486E-DF45-82C4-3C026083D998}" srcOrd="4" destOrd="0" presId="urn:microsoft.com/office/officeart/2005/8/layout/matrix1"/>
    <dgm:cxn modelId="{B6A58643-DC34-8940-92AF-FC02F00A12DB}" type="presParOf" srcId="{A1C7ECE4-3DBE-5F4E-AA56-40FEDC545062}" destId="{A804BC07-4E64-DD4B-A8FB-65194CE90E36}" srcOrd="5" destOrd="0" presId="urn:microsoft.com/office/officeart/2005/8/layout/matrix1"/>
    <dgm:cxn modelId="{D2B01BE6-D699-B548-B5C3-E44DC849A2D9}" type="presParOf" srcId="{A1C7ECE4-3DBE-5F4E-AA56-40FEDC545062}" destId="{1C38A734-1687-AF43-A10A-23CC357BCBFE}" srcOrd="6" destOrd="0" presId="urn:microsoft.com/office/officeart/2005/8/layout/matrix1"/>
    <dgm:cxn modelId="{D6A58FE7-9449-4C41-8B9E-0645B1DD4098}" type="presParOf" srcId="{A1C7ECE4-3DBE-5F4E-AA56-40FEDC545062}" destId="{72958284-5841-A04C-B61F-2103AD0799D6}" srcOrd="7" destOrd="0" presId="urn:microsoft.com/office/officeart/2005/8/layout/matrix1"/>
    <dgm:cxn modelId="{C119E338-2F92-654A-819F-E518C04B7F26}" type="presParOf" srcId="{A824A4E0-4DE1-9C4E-90CE-3AA09AB79B63}" destId="{6FCA2FA5-4C5C-9C44-9849-3F3A3C80EE9D}" srcOrd="1" destOrd="0" presId="urn:microsoft.com/office/officeart/2005/8/layout/matrix1"/>
  </dgm:cxnLst>
  <dgm:bg>
    <a:effectLst>
      <a:softEdge rad="0"/>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22A2B8-7CCE-C547-8391-ACF77AD9B53C}">
      <dsp:nvSpPr>
        <dsp:cNvPr id="0" name=""/>
        <dsp:cNvSpPr/>
      </dsp:nvSpPr>
      <dsp:spPr>
        <a:xfrm rot="5400000">
          <a:off x="6908319" y="-2929783"/>
          <a:ext cx="820198" cy="6887923"/>
        </a:xfrm>
        <a:prstGeom prst="round2SameRect">
          <a:avLst/>
        </a:prstGeom>
        <a:solidFill>
          <a:schemeClr val="accent6">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noProof="0" dirty="0"/>
            <a:t>Such as running, jumping, and sliding, which allow children to move from one place to another with agility and control.</a:t>
          </a:r>
        </a:p>
      </dsp:txBody>
      <dsp:txXfrm rot="-5400000">
        <a:off x="3874457" y="144118"/>
        <a:ext cx="6847884" cy="740120"/>
      </dsp:txXfrm>
    </dsp:sp>
    <dsp:sp modelId="{8FC556BD-E47D-304B-ADE5-3DFD75305D56}">
      <dsp:nvSpPr>
        <dsp:cNvPr id="0" name=""/>
        <dsp:cNvSpPr/>
      </dsp:nvSpPr>
      <dsp:spPr>
        <a:xfrm>
          <a:off x="0" y="1553"/>
          <a:ext cx="3874456" cy="1025248"/>
        </a:xfrm>
        <a:prstGeom prst="round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GB" sz="2400" kern="1200" noProof="0" dirty="0"/>
            <a:t>Locomotor movements</a:t>
          </a:r>
        </a:p>
      </dsp:txBody>
      <dsp:txXfrm>
        <a:off x="50048" y="51601"/>
        <a:ext cx="3774360" cy="925152"/>
      </dsp:txXfrm>
    </dsp:sp>
    <dsp:sp modelId="{C7A9C1DF-A4EA-8B41-BD71-DAB9A07E6898}">
      <dsp:nvSpPr>
        <dsp:cNvPr id="0" name=""/>
        <dsp:cNvSpPr/>
      </dsp:nvSpPr>
      <dsp:spPr>
        <a:xfrm rot="5400000">
          <a:off x="6908319" y="-1853273"/>
          <a:ext cx="820198" cy="6887923"/>
        </a:xfrm>
        <a:prstGeom prst="round2SameRect">
          <a:avLst/>
        </a:prstGeom>
        <a:solidFill>
          <a:schemeClr val="accent6">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noProof="0" dirty="0"/>
            <a:t>Like throwing, catching, and kicking, essential for hand-eye and foot-eye coordination, promoting interaction and control over objects.</a:t>
          </a:r>
        </a:p>
      </dsp:txBody>
      <dsp:txXfrm rot="-5400000">
        <a:off x="3874457" y="1220628"/>
        <a:ext cx="6847884" cy="740120"/>
      </dsp:txXfrm>
    </dsp:sp>
    <dsp:sp modelId="{15AE4ED6-B808-EB47-949D-3917F420F363}">
      <dsp:nvSpPr>
        <dsp:cNvPr id="0" name=""/>
        <dsp:cNvSpPr/>
      </dsp:nvSpPr>
      <dsp:spPr>
        <a:xfrm>
          <a:off x="0" y="1078064"/>
          <a:ext cx="3874456" cy="1025248"/>
        </a:xfrm>
        <a:prstGeom prst="round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GB" sz="2400" kern="1200" noProof="0" dirty="0"/>
            <a:t>Manipulative movements</a:t>
          </a:r>
        </a:p>
      </dsp:txBody>
      <dsp:txXfrm>
        <a:off x="50048" y="1128112"/>
        <a:ext cx="3774360" cy="925152"/>
      </dsp:txXfrm>
    </dsp:sp>
    <dsp:sp modelId="{B49910C8-8A3A-664B-8ED3-337BE6652309}">
      <dsp:nvSpPr>
        <dsp:cNvPr id="0" name=""/>
        <dsp:cNvSpPr/>
      </dsp:nvSpPr>
      <dsp:spPr>
        <a:xfrm rot="5400000">
          <a:off x="6908319" y="-776762"/>
          <a:ext cx="820198" cy="6887923"/>
        </a:xfrm>
        <a:prstGeom prst="round2SameRect">
          <a:avLst/>
        </a:prstGeom>
        <a:solidFill>
          <a:schemeClr val="accent6">
            <a:lumMod val="40000"/>
            <a:lumOff val="60000"/>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GB" sz="1800" kern="1200" noProof="0" dirty="0"/>
            <a:t>Such as balancing and rotating, which help children maintain control over their own bodies and develop spatial and postural awareness.</a:t>
          </a:r>
        </a:p>
      </dsp:txBody>
      <dsp:txXfrm rot="-5400000">
        <a:off x="3874457" y="2297139"/>
        <a:ext cx="6847884" cy="740120"/>
      </dsp:txXfrm>
    </dsp:sp>
    <dsp:sp modelId="{06BC4A95-74BA-064C-8A35-9F80C0DDB079}">
      <dsp:nvSpPr>
        <dsp:cNvPr id="0" name=""/>
        <dsp:cNvSpPr/>
      </dsp:nvSpPr>
      <dsp:spPr>
        <a:xfrm>
          <a:off x="0" y="2154575"/>
          <a:ext cx="3874456" cy="1025248"/>
        </a:xfrm>
        <a:prstGeom prst="round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a:lnSpc>
              <a:spcPct val="90000"/>
            </a:lnSpc>
            <a:spcBef>
              <a:spcPct val="0"/>
            </a:spcBef>
            <a:spcAft>
              <a:spcPct val="35000"/>
            </a:spcAft>
            <a:buNone/>
          </a:pPr>
          <a:r>
            <a:rPr lang="en-GB" sz="2400" kern="1200" noProof="0" dirty="0"/>
            <a:t>Stability movements</a:t>
          </a:r>
        </a:p>
      </dsp:txBody>
      <dsp:txXfrm>
        <a:off x="50048" y="2204623"/>
        <a:ext cx="3774360" cy="9251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AC3953-DD63-D241-A3B1-1F04D1A3AEE8}">
      <dsp:nvSpPr>
        <dsp:cNvPr id="0" name=""/>
        <dsp:cNvSpPr/>
      </dsp:nvSpPr>
      <dsp:spPr>
        <a:xfrm>
          <a:off x="2777374" y="987"/>
          <a:ext cx="1342207" cy="872434"/>
        </a:xfrm>
        <a:prstGeom prst="roundRect">
          <a:avLst/>
        </a:prstGeom>
        <a:solidFill>
          <a:schemeClr val="accent6">
            <a:lumMod val="40000"/>
            <a:lumOff val="60000"/>
          </a:schemeClr>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noProof="0" dirty="0">
              <a:solidFill>
                <a:schemeClr val="tx1"/>
              </a:solidFill>
            </a:rPr>
            <a:t>Lifelong Benefits</a:t>
          </a:r>
        </a:p>
      </dsp:txBody>
      <dsp:txXfrm>
        <a:off x="2819963" y="43576"/>
        <a:ext cx="1257029" cy="787256"/>
      </dsp:txXfrm>
    </dsp:sp>
    <dsp:sp modelId="{93A45948-027C-0740-8CE5-DF147D506162}">
      <dsp:nvSpPr>
        <dsp:cNvPr id="0" name=""/>
        <dsp:cNvSpPr/>
      </dsp:nvSpPr>
      <dsp:spPr>
        <a:xfrm>
          <a:off x="1681857" y="410554"/>
          <a:ext cx="3485861" cy="3485861"/>
        </a:xfrm>
        <a:custGeom>
          <a:avLst/>
          <a:gdLst/>
          <a:ahLst/>
          <a:cxnLst/>
          <a:rect l="0" t="0" r="0" b="0"/>
          <a:pathLst>
            <a:path>
              <a:moveTo>
                <a:pt x="2617228" y="235146"/>
              </a:moveTo>
              <a:arcTo wR="1742930" hR="1742930" stAng="18006453" swAng="1219272"/>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6E52315B-7240-3F42-9FC3-5FF7D83E4E88}">
      <dsp:nvSpPr>
        <dsp:cNvPr id="0" name=""/>
        <dsp:cNvSpPr/>
      </dsp:nvSpPr>
      <dsp:spPr>
        <a:xfrm>
          <a:off x="4434994" y="1205324"/>
          <a:ext cx="1342207" cy="872434"/>
        </a:xfrm>
        <a:prstGeom prst="roundRect">
          <a:avLst/>
        </a:prstGeom>
        <a:solidFill>
          <a:schemeClr val="accent6">
            <a:lumMod val="40000"/>
            <a:lumOff val="60000"/>
          </a:schemeClr>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noProof="0" dirty="0">
              <a:solidFill>
                <a:schemeClr val="tx1"/>
              </a:solidFill>
            </a:rPr>
            <a:t>Emotional Benefits</a:t>
          </a:r>
        </a:p>
      </dsp:txBody>
      <dsp:txXfrm>
        <a:off x="4477583" y="1247913"/>
        <a:ext cx="1257029" cy="787256"/>
      </dsp:txXfrm>
    </dsp:sp>
    <dsp:sp modelId="{9E1A9396-6700-254D-B040-7353FC6B9EAC}">
      <dsp:nvSpPr>
        <dsp:cNvPr id="0" name=""/>
        <dsp:cNvSpPr/>
      </dsp:nvSpPr>
      <dsp:spPr>
        <a:xfrm>
          <a:off x="1708329" y="450880"/>
          <a:ext cx="3485861" cy="3485861"/>
        </a:xfrm>
        <a:custGeom>
          <a:avLst/>
          <a:gdLst/>
          <a:ahLst/>
          <a:cxnLst/>
          <a:rect l="0" t="0" r="0" b="0"/>
          <a:pathLst>
            <a:path>
              <a:moveTo>
                <a:pt x="3482609" y="1849361"/>
              </a:moveTo>
              <a:arcTo wR="1742930" hR="1742930" stAng="21810054" swAng="1356515"/>
            </a:path>
          </a:pathLst>
        </a:custGeom>
        <a:noFill/>
        <a:ln w="6350" cap="flat" cmpd="sng" algn="ctr">
          <a:solidFill>
            <a:schemeClr val="accent4">
              <a:hueOff val="2450223"/>
              <a:satOff val="-10194"/>
              <a:lumOff val="2402"/>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4F5B0CD8-B8EB-D941-8F35-530B33D4AA61}">
      <dsp:nvSpPr>
        <dsp:cNvPr id="0" name=""/>
        <dsp:cNvSpPr/>
      </dsp:nvSpPr>
      <dsp:spPr>
        <a:xfrm>
          <a:off x="3801845" y="3153977"/>
          <a:ext cx="1342207" cy="872434"/>
        </a:xfrm>
        <a:prstGeom prst="roundRect">
          <a:avLst/>
        </a:prstGeom>
        <a:solidFill>
          <a:schemeClr val="accent6">
            <a:lumMod val="40000"/>
            <a:lumOff val="60000"/>
          </a:schemeClr>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noProof="0" dirty="0">
              <a:solidFill>
                <a:schemeClr val="tx1"/>
              </a:solidFill>
            </a:rPr>
            <a:t>Social Benefits</a:t>
          </a:r>
        </a:p>
      </dsp:txBody>
      <dsp:txXfrm>
        <a:off x="3844434" y="3196566"/>
        <a:ext cx="1257029" cy="787256"/>
      </dsp:txXfrm>
    </dsp:sp>
    <dsp:sp modelId="{79A74D65-B880-6946-9900-B5C9B445B6DD}">
      <dsp:nvSpPr>
        <dsp:cNvPr id="0" name=""/>
        <dsp:cNvSpPr/>
      </dsp:nvSpPr>
      <dsp:spPr>
        <a:xfrm>
          <a:off x="1629832" y="438887"/>
          <a:ext cx="3485861" cy="3485861"/>
        </a:xfrm>
        <a:custGeom>
          <a:avLst/>
          <a:gdLst/>
          <a:ahLst/>
          <a:cxnLst/>
          <a:rect l="0" t="0" r="0" b="0"/>
          <a:pathLst>
            <a:path>
              <a:moveTo>
                <a:pt x="2033618" y="3461450"/>
              </a:moveTo>
              <a:arcTo wR="1742930" hR="1742930" stAng="4823957" swAng="846963"/>
            </a:path>
          </a:pathLst>
        </a:custGeom>
        <a:noFill/>
        <a:ln w="6350" cap="flat" cmpd="sng" algn="ctr">
          <a:solidFill>
            <a:schemeClr val="accent4">
              <a:hueOff val="4900445"/>
              <a:satOff val="-20388"/>
              <a:lumOff val="4804"/>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50921A25-E330-CD4F-A294-4D4FC67255A9}">
      <dsp:nvSpPr>
        <dsp:cNvPr id="0" name=""/>
        <dsp:cNvSpPr/>
      </dsp:nvSpPr>
      <dsp:spPr>
        <a:xfrm>
          <a:off x="1752900" y="3153983"/>
          <a:ext cx="1342207" cy="872434"/>
        </a:xfrm>
        <a:prstGeom prst="roundRect">
          <a:avLst/>
        </a:prstGeom>
        <a:solidFill>
          <a:schemeClr val="accent6">
            <a:lumMod val="40000"/>
            <a:lumOff val="60000"/>
          </a:schemeClr>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noProof="0" dirty="0">
              <a:solidFill>
                <a:schemeClr val="tx1"/>
              </a:solidFill>
            </a:rPr>
            <a:t>Cognitive Benefits</a:t>
          </a:r>
        </a:p>
      </dsp:txBody>
      <dsp:txXfrm>
        <a:off x="1795489" y="3196572"/>
        <a:ext cx="1257029" cy="787256"/>
      </dsp:txXfrm>
    </dsp:sp>
    <dsp:sp modelId="{BE932268-4D9B-6E4C-AA06-4EC2AEBFD8BA}">
      <dsp:nvSpPr>
        <dsp:cNvPr id="0" name=""/>
        <dsp:cNvSpPr/>
      </dsp:nvSpPr>
      <dsp:spPr>
        <a:xfrm>
          <a:off x="1708098" y="424279"/>
          <a:ext cx="3485861" cy="3485861"/>
        </a:xfrm>
        <a:custGeom>
          <a:avLst/>
          <a:gdLst/>
          <a:ahLst/>
          <a:cxnLst/>
          <a:rect l="0" t="0" r="0" b="0"/>
          <a:pathLst>
            <a:path>
              <a:moveTo>
                <a:pt x="191768" y="2537729"/>
              </a:moveTo>
              <a:arcTo wR="1742930" hR="1742930" stAng="9172194" swAng="1363172"/>
            </a:path>
          </a:pathLst>
        </a:custGeom>
        <a:noFill/>
        <a:ln w="6350" cap="flat" cmpd="sng" algn="ctr">
          <a:solidFill>
            <a:schemeClr val="accent6">
              <a:lumMod val="5000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BE0D9B6F-4BAF-B64F-9C32-03AF372F93E0}">
      <dsp:nvSpPr>
        <dsp:cNvPr id="0" name=""/>
        <dsp:cNvSpPr/>
      </dsp:nvSpPr>
      <dsp:spPr>
        <a:xfrm>
          <a:off x="1119741" y="1205319"/>
          <a:ext cx="1342207" cy="872434"/>
        </a:xfrm>
        <a:prstGeom prst="roundRect">
          <a:avLst/>
        </a:prstGeom>
        <a:solidFill>
          <a:schemeClr val="accent6">
            <a:lumMod val="40000"/>
            <a:lumOff val="60000"/>
          </a:schemeClr>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noProof="0" dirty="0">
              <a:solidFill>
                <a:schemeClr val="tx1"/>
              </a:solidFill>
            </a:rPr>
            <a:t>Physical Benefits</a:t>
          </a:r>
        </a:p>
      </dsp:txBody>
      <dsp:txXfrm>
        <a:off x="1162330" y="1247908"/>
        <a:ext cx="1257029" cy="787256"/>
      </dsp:txXfrm>
    </dsp:sp>
    <dsp:sp modelId="{792B3441-7E6A-264C-B6C5-58259885196F}">
      <dsp:nvSpPr>
        <dsp:cNvPr id="0" name=""/>
        <dsp:cNvSpPr/>
      </dsp:nvSpPr>
      <dsp:spPr>
        <a:xfrm>
          <a:off x="1681572" y="463732"/>
          <a:ext cx="3485861" cy="3485861"/>
        </a:xfrm>
        <a:custGeom>
          <a:avLst/>
          <a:gdLst/>
          <a:ahLst/>
          <a:cxnLst/>
          <a:rect l="0" t="0" r="0" b="0"/>
          <a:pathLst>
            <a:path>
              <a:moveTo>
                <a:pt x="439604" y="585715"/>
              </a:moveTo>
              <a:arcTo wR="1742930" hR="1742930" stAng="13296101" swAng="1204048"/>
            </a:path>
          </a:pathLst>
        </a:custGeom>
        <a:noFill/>
        <a:ln w="6350" cap="flat" cmpd="sng" algn="ctr">
          <a:solidFill>
            <a:schemeClr val="accent4">
              <a:hueOff val="9800891"/>
              <a:satOff val="-40777"/>
              <a:lumOff val="9608"/>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F4CB56-219C-DC44-B9B5-A30C0070F1FD}">
      <dsp:nvSpPr>
        <dsp:cNvPr id="0" name=""/>
        <dsp:cNvSpPr/>
      </dsp:nvSpPr>
      <dsp:spPr>
        <a:xfrm>
          <a:off x="1833638" y="0"/>
          <a:ext cx="1833637" cy="1425038"/>
        </a:xfrm>
        <a:prstGeom prst="trapezoid">
          <a:avLst>
            <a:gd name="adj" fmla="val 64336"/>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kern="1200" noProof="0" dirty="0"/>
            <a:t>Autonomous Learning</a:t>
          </a:r>
        </a:p>
      </dsp:txBody>
      <dsp:txXfrm>
        <a:off x="1833638" y="0"/>
        <a:ext cx="1833637" cy="1425038"/>
      </dsp:txXfrm>
    </dsp:sp>
    <dsp:sp modelId="{2B3709CB-D0FD-3149-B95D-465B5043D023}">
      <dsp:nvSpPr>
        <dsp:cNvPr id="0" name=""/>
        <dsp:cNvSpPr/>
      </dsp:nvSpPr>
      <dsp:spPr>
        <a:xfrm>
          <a:off x="916819" y="1425038"/>
          <a:ext cx="3667275" cy="1425038"/>
        </a:xfrm>
        <a:prstGeom prst="trapezoid">
          <a:avLst>
            <a:gd name="adj" fmla="val 64336"/>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kern="1200" noProof="0" dirty="0"/>
            <a:t>Hands-on Learning</a:t>
          </a:r>
        </a:p>
      </dsp:txBody>
      <dsp:txXfrm>
        <a:off x="1558592" y="1425038"/>
        <a:ext cx="2383729" cy="1425038"/>
      </dsp:txXfrm>
    </dsp:sp>
    <dsp:sp modelId="{DA963350-ED77-3A47-9489-0C1BF88639E8}">
      <dsp:nvSpPr>
        <dsp:cNvPr id="0" name=""/>
        <dsp:cNvSpPr/>
      </dsp:nvSpPr>
      <dsp:spPr>
        <a:xfrm>
          <a:off x="0" y="2850077"/>
          <a:ext cx="5500913" cy="1425038"/>
        </a:xfrm>
        <a:prstGeom prst="trapezoid">
          <a:avLst>
            <a:gd name="adj" fmla="val 64336"/>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kern="1200" noProof="0" dirty="0"/>
            <a:t>Guided Activities</a:t>
          </a:r>
        </a:p>
      </dsp:txBody>
      <dsp:txXfrm>
        <a:off x="962659" y="2850077"/>
        <a:ext cx="3575594" cy="14250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4220AC-2062-A840-BC15-75533086A5BE}">
      <dsp:nvSpPr>
        <dsp:cNvPr id="0" name=""/>
        <dsp:cNvSpPr/>
      </dsp:nvSpPr>
      <dsp:spPr>
        <a:xfrm rot="16200000">
          <a:off x="179780" y="-179780"/>
          <a:ext cx="2090474" cy="2450035"/>
        </a:xfrm>
        <a:prstGeom prst="round1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noProof="0" dirty="0"/>
            <a:t>Direct Observation</a:t>
          </a:r>
        </a:p>
      </dsp:txBody>
      <dsp:txXfrm rot="5400000">
        <a:off x="-1" y="1"/>
        <a:ext cx="2450035" cy="1567855"/>
      </dsp:txXfrm>
    </dsp:sp>
    <dsp:sp modelId="{9659D5D6-EB5E-534E-9619-01C310D85A30}">
      <dsp:nvSpPr>
        <dsp:cNvPr id="0" name=""/>
        <dsp:cNvSpPr/>
      </dsp:nvSpPr>
      <dsp:spPr>
        <a:xfrm>
          <a:off x="2450035" y="0"/>
          <a:ext cx="2450035" cy="2090474"/>
        </a:xfrm>
        <a:prstGeom prst="round1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a:softEdge rad="0"/>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noProof="0" dirty="0"/>
            <a:t>Self-Assessment for Children</a:t>
          </a:r>
        </a:p>
      </dsp:txBody>
      <dsp:txXfrm>
        <a:off x="2450035" y="0"/>
        <a:ext cx="2450035" cy="1567855"/>
      </dsp:txXfrm>
    </dsp:sp>
    <dsp:sp modelId="{C0D67A22-486E-DF45-82C4-3C026083D998}">
      <dsp:nvSpPr>
        <dsp:cNvPr id="0" name=""/>
        <dsp:cNvSpPr/>
      </dsp:nvSpPr>
      <dsp:spPr>
        <a:xfrm rot="10800000">
          <a:off x="0" y="2090474"/>
          <a:ext cx="2450035" cy="2090474"/>
        </a:xfrm>
        <a:prstGeom prst="round1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noProof="0" dirty="0"/>
            <a:t>Constructive Feedback</a:t>
          </a:r>
        </a:p>
      </dsp:txBody>
      <dsp:txXfrm rot="10800000">
        <a:off x="0" y="2613092"/>
        <a:ext cx="2450035" cy="1567855"/>
      </dsp:txXfrm>
    </dsp:sp>
    <dsp:sp modelId="{1C38A734-1687-AF43-A10A-23CC357BCBFE}">
      <dsp:nvSpPr>
        <dsp:cNvPr id="0" name=""/>
        <dsp:cNvSpPr/>
      </dsp:nvSpPr>
      <dsp:spPr>
        <a:xfrm rot="5400000">
          <a:off x="2629815" y="1910693"/>
          <a:ext cx="2090474" cy="2450035"/>
        </a:xfrm>
        <a:prstGeom prst="round1Rect">
          <a:avLst/>
        </a:prstGeom>
        <a:solidFill>
          <a:schemeClr val="accent6">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GB" sz="2000" kern="1200" noProof="0" dirty="0"/>
            <a:t>Personalized Support and Adaptation</a:t>
          </a:r>
        </a:p>
      </dsp:txBody>
      <dsp:txXfrm rot="-5400000">
        <a:off x="2450034" y="2613092"/>
        <a:ext cx="2450035" cy="1567855"/>
      </dsp:txXfrm>
    </dsp:sp>
    <dsp:sp modelId="{6FCA2FA5-4C5C-9C44-9849-3F3A3C80EE9D}">
      <dsp:nvSpPr>
        <dsp:cNvPr id="0" name=""/>
        <dsp:cNvSpPr/>
      </dsp:nvSpPr>
      <dsp:spPr>
        <a:xfrm>
          <a:off x="1715024" y="1567855"/>
          <a:ext cx="1470021" cy="1045237"/>
        </a:xfrm>
        <a:prstGeom prst="roundRect">
          <a:avLst/>
        </a:prstGeom>
        <a:solidFill>
          <a:schemeClr val="accent6">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b="1" kern="1200" noProof="0" dirty="0"/>
            <a:t>Assessment and Monitoring Phase</a:t>
          </a:r>
        </a:p>
      </dsp:txBody>
      <dsp:txXfrm>
        <a:off x="1766048" y="1618879"/>
        <a:ext cx="1367973" cy="94318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3F41369-F4CF-95FB-C2F5-B73116D9F9E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a:extLst>
              <a:ext uri="{FF2B5EF4-FFF2-40B4-BE49-F238E27FC236}">
                <a16:creationId xmlns:a16="http://schemas.microsoft.com/office/drawing/2014/main" id="{8558149E-BCEF-38ED-BE8C-CDCF5341CF7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6C3393B-DD71-41C3-8404-FD3F444C0A17}" type="datetimeFigureOut">
              <a:rPr lang="en-IE" smtClean="0"/>
              <a:t>19/11/2024</a:t>
            </a:fld>
            <a:endParaRPr lang="en-IE"/>
          </a:p>
        </p:txBody>
      </p:sp>
      <p:sp>
        <p:nvSpPr>
          <p:cNvPr id="4" name="Footer Placeholder 3">
            <a:extLst>
              <a:ext uri="{FF2B5EF4-FFF2-40B4-BE49-F238E27FC236}">
                <a16:creationId xmlns:a16="http://schemas.microsoft.com/office/drawing/2014/main" id="{2D607DDD-BF64-7AEF-F048-D032C0F962A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a:extLst>
              <a:ext uri="{FF2B5EF4-FFF2-40B4-BE49-F238E27FC236}">
                <a16:creationId xmlns:a16="http://schemas.microsoft.com/office/drawing/2014/main" id="{4A861F53-3AF1-E4EA-0BDF-91B02C37938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3E236D8-30E2-4032-8C0A-28CF1D4968D5}" type="slidenum">
              <a:rPr lang="en-IE" smtClean="0"/>
              <a:t>‹Nr.›</a:t>
            </a:fld>
            <a:endParaRPr lang="en-IE"/>
          </a:p>
        </p:txBody>
      </p:sp>
    </p:spTree>
    <p:extLst>
      <p:ext uri="{BB962C8B-B14F-4D97-AF65-F5344CB8AC3E}">
        <p14:creationId xmlns:p14="http://schemas.microsoft.com/office/powerpoint/2010/main" val="1898597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0E9371-FFB6-E449-B7C3-AD50729FADEE}" type="datetimeFigureOut">
              <a:rPr lang="de-DE" smtClean="0"/>
              <a:t>19.11.2024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C337E4-DAF6-8E40-BD47-0D8B83E555A4}" type="slidenum">
              <a:rPr lang="de-DE" smtClean="0"/>
              <a:t>‹Nr.›</a:t>
            </a:fld>
            <a:endParaRPr lang="de-DE"/>
          </a:p>
        </p:txBody>
      </p:sp>
    </p:spTree>
    <p:extLst>
      <p:ext uri="{BB962C8B-B14F-4D97-AF65-F5344CB8AC3E}">
        <p14:creationId xmlns:p14="http://schemas.microsoft.com/office/powerpoint/2010/main" val="3748278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jpeg"/></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E9B0A-66F6-1A5D-7709-FC3D0D8A21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47E745EF-3CBE-D387-4C71-BDD0B73227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AC8D4D6D-6BDF-C3F6-73EC-1AF06800F3EF}"/>
              </a:ext>
            </a:extLst>
          </p:cNvPr>
          <p:cNvSpPr>
            <a:spLocks noGrp="1"/>
          </p:cNvSpPr>
          <p:nvPr>
            <p:ph type="dt" sz="half" idx="10"/>
          </p:nvPr>
        </p:nvSpPr>
        <p:spPr/>
        <p:txBody>
          <a:bodyPr/>
          <a:lstStyle/>
          <a:p>
            <a:fld id="{4C1F6880-7EF8-4DC5-9F94-1FDEE347759E}" type="datetimeFigureOut">
              <a:rPr lang="en-IE" smtClean="0"/>
              <a:t>19/11/2024</a:t>
            </a:fld>
            <a:endParaRPr lang="en-IE"/>
          </a:p>
        </p:txBody>
      </p:sp>
      <p:sp>
        <p:nvSpPr>
          <p:cNvPr id="5" name="Footer Placeholder 4">
            <a:extLst>
              <a:ext uri="{FF2B5EF4-FFF2-40B4-BE49-F238E27FC236}">
                <a16:creationId xmlns:a16="http://schemas.microsoft.com/office/drawing/2014/main" id="{82491649-900F-C409-CB44-99F38AB25B48}"/>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943CFE0F-6171-FD31-6C22-C2FDC79CD1B0}"/>
              </a:ext>
            </a:extLst>
          </p:cNvPr>
          <p:cNvSpPr>
            <a:spLocks noGrp="1"/>
          </p:cNvSpPr>
          <p:nvPr>
            <p:ph type="sldNum" sz="quarter" idx="12"/>
          </p:nvPr>
        </p:nvSpPr>
        <p:spPr/>
        <p:txBody>
          <a:bodyPr/>
          <a:lstStyle/>
          <a:p>
            <a:fld id="{C6A95ABE-5CA1-44F9-8C7E-8BF698BE8CFA}" type="slidenum">
              <a:rPr lang="en-IE" smtClean="0"/>
              <a:t>‹Nr.›</a:t>
            </a:fld>
            <a:endParaRPr lang="en-IE"/>
          </a:p>
        </p:txBody>
      </p:sp>
    </p:spTree>
    <p:extLst>
      <p:ext uri="{BB962C8B-B14F-4D97-AF65-F5344CB8AC3E}">
        <p14:creationId xmlns:p14="http://schemas.microsoft.com/office/powerpoint/2010/main" val="1467027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4B731-D664-F475-58EB-0923E5885060}"/>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BCFF0D4D-4BA0-B27A-9031-7596EF6BBFF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C409D6D7-1E10-10D6-8C14-BDD9B02838CB}"/>
              </a:ext>
            </a:extLst>
          </p:cNvPr>
          <p:cNvSpPr>
            <a:spLocks noGrp="1"/>
          </p:cNvSpPr>
          <p:nvPr>
            <p:ph type="dt" sz="half" idx="10"/>
          </p:nvPr>
        </p:nvSpPr>
        <p:spPr/>
        <p:txBody>
          <a:bodyPr/>
          <a:lstStyle/>
          <a:p>
            <a:fld id="{4C1F6880-7EF8-4DC5-9F94-1FDEE347759E}" type="datetimeFigureOut">
              <a:rPr lang="en-IE" smtClean="0"/>
              <a:t>19/11/2024</a:t>
            </a:fld>
            <a:endParaRPr lang="en-IE"/>
          </a:p>
        </p:txBody>
      </p:sp>
      <p:sp>
        <p:nvSpPr>
          <p:cNvPr id="5" name="Footer Placeholder 4">
            <a:extLst>
              <a:ext uri="{FF2B5EF4-FFF2-40B4-BE49-F238E27FC236}">
                <a16:creationId xmlns:a16="http://schemas.microsoft.com/office/drawing/2014/main" id="{0A2462A2-7944-71D5-1001-71A14B4B0BA4}"/>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0FF98C8F-223E-75D2-BF2C-4988802FBDEE}"/>
              </a:ext>
            </a:extLst>
          </p:cNvPr>
          <p:cNvSpPr>
            <a:spLocks noGrp="1"/>
          </p:cNvSpPr>
          <p:nvPr>
            <p:ph type="sldNum" sz="quarter" idx="12"/>
          </p:nvPr>
        </p:nvSpPr>
        <p:spPr/>
        <p:txBody>
          <a:bodyPr/>
          <a:lstStyle/>
          <a:p>
            <a:fld id="{C6A95ABE-5CA1-44F9-8C7E-8BF698BE8CFA}" type="slidenum">
              <a:rPr lang="en-IE" smtClean="0"/>
              <a:t>‹Nr.›</a:t>
            </a:fld>
            <a:endParaRPr lang="en-IE"/>
          </a:p>
        </p:txBody>
      </p:sp>
    </p:spTree>
    <p:extLst>
      <p:ext uri="{BB962C8B-B14F-4D97-AF65-F5344CB8AC3E}">
        <p14:creationId xmlns:p14="http://schemas.microsoft.com/office/powerpoint/2010/main" val="2244386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0B938B-2BDD-F186-0B0B-8B262FF5514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2D7C19EB-5E0D-AA70-7968-9D051D335C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1B40D26-2491-0CEB-FC06-6C8723962CE0}"/>
              </a:ext>
            </a:extLst>
          </p:cNvPr>
          <p:cNvSpPr>
            <a:spLocks noGrp="1"/>
          </p:cNvSpPr>
          <p:nvPr>
            <p:ph type="dt" sz="half" idx="10"/>
          </p:nvPr>
        </p:nvSpPr>
        <p:spPr/>
        <p:txBody>
          <a:bodyPr/>
          <a:lstStyle/>
          <a:p>
            <a:fld id="{4C1F6880-7EF8-4DC5-9F94-1FDEE347759E}" type="datetimeFigureOut">
              <a:rPr lang="en-IE" smtClean="0"/>
              <a:t>19/11/2024</a:t>
            </a:fld>
            <a:endParaRPr lang="en-IE"/>
          </a:p>
        </p:txBody>
      </p:sp>
      <p:sp>
        <p:nvSpPr>
          <p:cNvPr id="5" name="Footer Placeholder 4">
            <a:extLst>
              <a:ext uri="{FF2B5EF4-FFF2-40B4-BE49-F238E27FC236}">
                <a16:creationId xmlns:a16="http://schemas.microsoft.com/office/drawing/2014/main" id="{7A892523-6E7B-4F2E-2F8B-76E891B64255}"/>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F85ABB50-14E8-1B68-E70F-57723FB42A17}"/>
              </a:ext>
            </a:extLst>
          </p:cNvPr>
          <p:cNvSpPr>
            <a:spLocks noGrp="1"/>
          </p:cNvSpPr>
          <p:nvPr>
            <p:ph type="sldNum" sz="quarter" idx="12"/>
          </p:nvPr>
        </p:nvSpPr>
        <p:spPr/>
        <p:txBody>
          <a:bodyPr/>
          <a:lstStyle/>
          <a:p>
            <a:fld id="{C6A95ABE-5CA1-44F9-8C7E-8BF698BE8CFA}" type="slidenum">
              <a:rPr lang="en-IE" smtClean="0"/>
              <a:t>‹Nr.›</a:t>
            </a:fld>
            <a:endParaRPr lang="en-IE"/>
          </a:p>
        </p:txBody>
      </p:sp>
    </p:spTree>
    <p:extLst>
      <p:ext uri="{BB962C8B-B14F-4D97-AF65-F5344CB8AC3E}">
        <p14:creationId xmlns:p14="http://schemas.microsoft.com/office/powerpoint/2010/main" val="4206577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descr="Logo&#10;&#10;Description automatically generated">
            <a:extLst>
              <a:ext uri="{FF2B5EF4-FFF2-40B4-BE49-F238E27FC236}">
                <a16:creationId xmlns:a16="http://schemas.microsoft.com/office/drawing/2014/main" id="{971FCC3E-A25C-A78E-0A11-7FB81CC7B98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363874" y="234500"/>
            <a:ext cx="2577141" cy="897757"/>
          </a:xfrm>
          <a:prstGeom prst="rect">
            <a:avLst/>
          </a:prstGeom>
        </p:spPr>
      </p:pic>
      <p:pic>
        <p:nvPicPr>
          <p:cNvPr id="8" name="Picture 7">
            <a:extLst>
              <a:ext uri="{FF2B5EF4-FFF2-40B4-BE49-F238E27FC236}">
                <a16:creationId xmlns:a16="http://schemas.microsoft.com/office/drawing/2014/main" id="{0DEB911A-BD1F-E11A-CCA7-DC56B9647F9D}"/>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471761" y="6041963"/>
            <a:ext cx="2648988" cy="756661"/>
          </a:xfrm>
          <a:prstGeom prst="rect">
            <a:avLst/>
          </a:prstGeom>
        </p:spPr>
      </p:pic>
      <p:pic>
        <p:nvPicPr>
          <p:cNvPr id="9" name="Picture 8">
            <a:extLst>
              <a:ext uri="{FF2B5EF4-FFF2-40B4-BE49-F238E27FC236}">
                <a16:creationId xmlns:a16="http://schemas.microsoft.com/office/drawing/2014/main" id="{62AB00E8-8247-FC0C-5656-92869A37EA46}"/>
              </a:ext>
            </a:extLst>
          </p:cNvPr>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481386" y="6364896"/>
            <a:ext cx="1609725" cy="267970"/>
          </a:xfrm>
          <a:prstGeom prst="rect">
            <a:avLst/>
          </a:prstGeom>
          <a:noFill/>
          <a:ln>
            <a:noFill/>
          </a:ln>
        </p:spPr>
      </p:pic>
      <p:pic>
        <p:nvPicPr>
          <p:cNvPr id="10" name="Picture 9">
            <a:extLst>
              <a:ext uri="{FF2B5EF4-FFF2-40B4-BE49-F238E27FC236}">
                <a16:creationId xmlns:a16="http://schemas.microsoft.com/office/drawing/2014/main" id="{6A9B0D2B-68B9-4A34-8B8A-0CFDEFE2989E}"/>
              </a:ext>
            </a:extLst>
          </p:cNvPr>
          <p:cNvPicPr/>
          <p:nvPr userDrawn="1"/>
        </p:nvPicPr>
        <p:blipFill rotWithShape="1">
          <a:blip r:embed="rId5" cstate="screen">
            <a:extLst>
              <a:ext uri="{28A0092B-C50C-407E-A947-70E740481C1C}">
                <a14:useLocalDpi xmlns:a14="http://schemas.microsoft.com/office/drawing/2010/main"/>
              </a:ext>
            </a:extLst>
          </a:blip>
          <a:srcRect/>
          <a:stretch/>
        </p:blipFill>
        <p:spPr bwMode="auto">
          <a:xfrm>
            <a:off x="8687182" y="6281736"/>
            <a:ext cx="457200" cy="448945"/>
          </a:xfrm>
          <a:prstGeom prst="rect">
            <a:avLst/>
          </a:prstGeom>
          <a:noFill/>
          <a:ln>
            <a:noFill/>
          </a:ln>
          <a:extLst>
            <a:ext uri="{53640926-AAD7-44D8-BBD7-CCE9431645EC}">
              <a14:shadowObscured xmlns:a14="http://schemas.microsoft.com/office/drawing/2010/main"/>
            </a:ext>
          </a:extLst>
        </p:spPr>
      </p:pic>
      <p:pic>
        <p:nvPicPr>
          <p:cNvPr id="12" name="Picture 11">
            <a:extLst>
              <a:ext uri="{FF2B5EF4-FFF2-40B4-BE49-F238E27FC236}">
                <a16:creationId xmlns:a16="http://schemas.microsoft.com/office/drawing/2014/main" id="{ADAF6CD5-DA12-B917-BFAB-615BDAF89692}"/>
              </a:ext>
            </a:extLst>
          </p:cNvPr>
          <p:cNvPicPr/>
          <p:nvPr userDrawn="1"/>
        </p:nvPicPr>
        <p:blipFill rotWithShape="1">
          <a:blip r:embed="rId6" cstate="screen">
            <a:extLst>
              <a:ext uri="{28A0092B-C50C-407E-A947-70E740481C1C}">
                <a14:useLocalDpi xmlns:a14="http://schemas.microsoft.com/office/drawing/2010/main"/>
              </a:ext>
            </a:extLst>
          </a:blip>
          <a:srcRect/>
          <a:stretch/>
        </p:blipFill>
        <p:spPr bwMode="auto">
          <a:xfrm>
            <a:off x="3832379" y="6280083"/>
            <a:ext cx="1302385" cy="415925"/>
          </a:xfrm>
          <a:prstGeom prst="rect">
            <a:avLst/>
          </a:prstGeom>
          <a:noFill/>
          <a:ln>
            <a:noFill/>
          </a:ln>
          <a:extLst>
            <a:ext uri="{53640926-AAD7-44D8-BBD7-CCE9431645EC}">
              <a14:shadowObscured xmlns:a14="http://schemas.microsoft.com/office/drawing/2010/main"/>
            </a:ext>
          </a:extLst>
        </p:spPr>
      </p:pic>
      <p:pic>
        <p:nvPicPr>
          <p:cNvPr id="13" name="Picture 12">
            <a:extLst>
              <a:ext uri="{FF2B5EF4-FFF2-40B4-BE49-F238E27FC236}">
                <a16:creationId xmlns:a16="http://schemas.microsoft.com/office/drawing/2014/main" id="{F90C4A77-3506-C6CB-6931-D95026D2BB93}"/>
              </a:ext>
            </a:extLst>
          </p:cNvPr>
          <p:cNvPicPr/>
          <p:nvPr userDrawn="1"/>
        </p:nvPicPr>
        <p:blipFill>
          <a:blip r:embed="rId7" cstate="screen">
            <a:extLst>
              <a:ext uri="{28A0092B-C50C-407E-A947-70E740481C1C}">
                <a14:useLocalDpi xmlns:a14="http://schemas.microsoft.com/office/drawing/2010/main"/>
              </a:ext>
            </a:extLst>
          </a:blip>
          <a:srcRect/>
          <a:stretch>
            <a:fillRect/>
          </a:stretch>
        </p:blipFill>
        <p:spPr bwMode="auto">
          <a:xfrm>
            <a:off x="8007863" y="6284201"/>
            <a:ext cx="462915" cy="410845"/>
          </a:xfrm>
          <a:prstGeom prst="rect">
            <a:avLst/>
          </a:prstGeom>
          <a:noFill/>
          <a:ln>
            <a:noFill/>
          </a:ln>
        </p:spPr>
      </p:pic>
      <p:pic>
        <p:nvPicPr>
          <p:cNvPr id="14" name="Picture 13">
            <a:extLst>
              <a:ext uri="{FF2B5EF4-FFF2-40B4-BE49-F238E27FC236}">
                <a16:creationId xmlns:a16="http://schemas.microsoft.com/office/drawing/2014/main" id="{B185EFBC-36D5-1DC6-23E6-444EC2116CEA}"/>
              </a:ext>
            </a:extLst>
          </p:cNvPr>
          <p:cNvPicPr/>
          <p:nvPr userDrawn="1"/>
        </p:nvPicPr>
        <p:blipFill>
          <a:blip r:embed="rId8" cstate="screen">
            <a:extLst>
              <a:ext uri="{28A0092B-C50C-407E-A947-70E740481C1C}">
                <a14:useLocalDpi xmlns:a14="http://schemas.microsoft.com/office/drawing/2010/main"/>
              </a:ext>
            </a:extLst>
          </a:blip>
          <a:srcRect/>
          <a:stretch>
            <a:fillRect/>
          </a:stretch>
        </p:blipFill>
        <p:spPr bwMode="auto">
          <a:xfrm>
            <a:off x="5372233" y="6321778"/>
            <a:ext cx="689610" cy="360045"/>
          </a:xfrm>
          <a:prstGeom prst="rect">
            <a:avLst/>
          </a:prstGeom>
          <a:noFill/>
          <a:ln>
            <a:noFill/>
          </a:ln>
        </p:spPr>
      </p:pic>
      <p:pic>
        <p:nvPicPr>
          <p:cNvPr id="15" name="Picture 14">
            <a:extLst>
              <a:ext uri="{FF2B5EF4-FFF2-40B4-BE49-F238E27FC236}">
                <a16:creationId xmlns:a16="http://schemas.microsoft.com/office/drawing/2014/main" id="{2C10BD1C-3153-F1C6-7429-5236377C73C8}"/>
              </a:ext>
            </a:extLst>
          </p:cNvPr>
          <p:cNvPicPr/>
          <p:nvPr userDrawn="1"/>
        </p:nvPicPr>
        <p:blipFill rotWithShape="1">
          <a:blip r:embed="rId9" cstate="screen">
            <a:extLst>
              <a:ext uri="{28A0092B-C50C-407E-A947-70E740481C1C}">
                <a14:useLocalDpi xmlns:a14="http://schemas.microsoft.com/office/drawing/2010/main"/>
              </a:ext>
            </a:extLst>
          </a:blip>
          <a:srcRect/>
          <a:stretch/>
        </p:blipFill>
        <p:spPr bwMode="auto">
          <a:xfrm>
            <a:off x="6275348" y="6342547"/>
            <a:ext cx="1448435" cy="321310"/>
          </a:xfrm>
          <a:prstGeom prst="rect">
            <a:avLst/>
          </a:prstGeom>
          <a:noFill/>
          <a:ln>
            <a:noFill/>
          </a:ln>
          <a:extLst>
            <a:ext uri="{53640926-AAD7-44D8-BBD7-CCE9431645EC}">
              <a14:shadowObscured xmlns:a14="http://schemas.microsoft.com/office/drawing/2010/main"/>
            </a:ext>
          </a:extLst>
        </p:spPr>
      </p:pic>
      <p:pic>
        <p:nvPicPr>
          <p:cNvPr id="18" name="Picture 3">
            <a:extLst>
              <a:ext uri="{FF2B5EF4-FFF2-40B4-BE49-F238E27FC236}">
                <a16:creationId xmlns:a16="http://schemas.microsoft.com/office/drawing/2014/main" id="{9B5E2990-F29F-ECC9-458F-7883A23CEC95}"/>
              </a:ext>
            </a:extLst>
          </p:cNvPr>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2202460" y="6100906"/>
            <a:ext cx="1459424" cy="757093"/>
          </a:xfrm>
          <a:prstGeom prst="rect">
            <a:avLst/>
          </a:prstGeom>
        </p:spPr>
      </p:pic>
    </p:spTree>
    <p:extLst>
      <p:ext uri="{BB962C8B-B14F-4D97-AF65-F5344CB8AC3E}">
        <p14:creationId xmlns:p14="http://schemas.microsoft.com/office/powerpoint/2010/main" val="13729036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7" name="Picture 6" descr="Logo&#10;&#10;Description automatically generated">
            <a:extLst>
              <a:ext uri="{FF2B5EF4-FFF2-40B4-BE49-F238E27FC236}">
                <a16:creationId xmlns:a16="http://schemas.microsoft.com/office/drawing/2014/main" id="{9B7B58C4-067D-3A7D-0B9A-672BEE2C0B67}"/>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363874" y="234500"/>
            <a:ext cx="2577141" cy="897757"/>
          </a:xfrm>
          <a:prstGeom prst="rect">
            <a:avLst/>
          </a:prstGeom>
        </p:spPr>
      </p:pic>
      <p:pic>
        <p:nvPicPr>
          <p:cNvPr id="8" name="Picture 7">
            <a:extLst>
              <a:ext uri="{FF2B5EF4-FFF2-40B4-BE49-F238E27FC236}">
                <a16:creationId xmlns:a16="http://schemas.microsoft.com/office/drawing/2014/main" id="{144CCE18-8738-6871-EF5F-8C1BB4602C8E}"/>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471761" y="6041963"/>
            <a:ext cx="2648988" cy="756661"/>
          </a:xfrm>
          <a:prstGeom prst="rect">
            <a:avLst/>
          </a:prstGeom>
        </p:spPr>
      </p:pic>
      <p:pic>
        <p:nvPicPr>
          <p:cNvPr id="9" name="Picture 8">
            <a:extLst>
              <a:ext uri="{FF2B5EF4-FFF2-40B4-BE49-F238E27FC236}">
                <a16:creationId xmlns:a16="http://schemas.microsoft.com/office/drawing/2014/main" id="{15F14080-6BAA-F015-BEEB-A0B9DCC5877E}"/>
              </a:ext>
            </a:extLst>
          </p:cNvPr>
          <p:cNvPicPr/>
          <p:nvPr userDrawn="1"/>
        </p:nvPicPr>
        <p:blipFill>
          <a:blip r:embed="rId4" cstate="screen">
            <a:extLst>
              <a:ext uri="{28A0092B-C50C-407E-A947-70E740481C1C}">
                <a14:useLocalDpi xmlns:a14="http://schemas.microsoft.com/office/drawing/2010/main"/>
              </a:ext>
            </a:extLst>
          </a:blip>
          <a:srcRect/>
          <a:stretch>
            <a:fillRect/>
          </a:stretch>
        </p:blipFill>
        <p:spPr bwMode="auto">
          <a:xfrm>
            <a:off x="481386" y="6364896"/>
            <a:ext cx="1609725" cy="267970"/>
          </a:xfrm>
          <a:prstGeom prst="rect">
            <a:avLst/>
          </a:prstGeom>
          <a:noFill/>
          <a:ln>
            <a:noFill/>
          </a:ln>
        </p:spPr>
      </p:pic>
      <p:pic>
        <p:nvPicPr>
          <p:cNvPr id="10" name="Picture 9">
            <a:extLst>
              <a:ext uri="{FF2B5EF4-FFF2-40B4-BE49-F238E27FC236}">
                <a16:creationId xmlns:a16="http://schemas.microsoft.com/office/drawing/2014/main" id="{F95AD514-7C94-3BB3-DF12-A47C8DD6F52B}"/>
              </a:ext>
            </a:extLst>
          </p:cNvPr>
          <p:cNvPicPr/>
          <p:nvPr userDrawn="1"/>
        </p:nvPicPr>
        <p:blipFill rotWithShape="1">
          <a:blip r:embed="rId5" cstate="screen">
            <a:extLst>
              <a:ext uri="{28A0092B-C50C-407E-A947-70E740481C1C}">
                <a14:useLocalDpi xmlns:a14="http://schemas.microsoft.com/office/drawing/2010/main"/>
              </a:ext>
            </a:extLst>
          </a:blip>
          <a:srcRect/>
          <a:stretch/>
        </p:blipFill>
        <p:spPr bwMode="auto">
          <a:xfrm>
            <a:off x="8687182" y="6281736"/>
            <a:ext cx="457200" cy="448945"/>
          </a:xfrm>
          <a:prstGeom prst="rect">
            <a:avLst/>
          </a:prstGeom>
          <a:noFill/>
          <a:ln>
            <a:noFill/>
          </a:ln>
          <a:extLst>
            <a:ext uri="{53640926-AAD7-44D8-BBD7-CCE9431645EC}">
              <a14:shadowObscured xmlns:a14="http://schemas.microsoft.com/office/drawing/2010/main"/>
            </a:ext>
          </a:extLst>
        </p:spPr>
      </p:pic>
      <p:pic>
        <p:nvPicPr>
          <p:cNvPr id="11" name="Picture 11">
            <a:extLst>
              <a:ext uri="{FF2B5EF4-FFF2-40B4-BE49-F238E27FC236}">
                <a16:creationId xmlns:a16="http://schemas.microsoft.com/office/drawing/2014/main" id="{68BEC3C6-1F02-B755-83FA-D5C3760853CA}"/>
              </a:ext>
            </a:extLst>
          </p:cNvPr>
          <p:cNvPicPr/>
          <p:nvPr userDrawn="1"/>
        </p:nvPicPr>
        <p:blipFill rotWithShape="1">
          <a:blip r:embed="rId6" cstate="screen">
            <a:extLst>
              <a:ext uri="{28A0092B-C50C-407E-A947-70E740481C1C}">
                <a14:useLocalDpi xmlns:a14="http://schemas.microsoft.com/office/drawing/2010/main"/>
              </a:ext>
            </a:extLst>
          </a:blip>
          <a:srcRect/>
          <a:stretch/>
        </p:blipFill>
        <p:spPr bwMode="auto">
          <a:xfrm>
            <a:off x="3832379" y="6280083"/>
            <a:ext cx="1302385" cy="415925"/>
          </a:xfrm>
          <a:prstGeom prst="rect">
            <a:avLst/>
          </a:prstGeom>
          <a:noFill/>
          <a:ln>
            <a:noFill/>
          </a:ln>
          <a:extLst>
            <a:ext uri="{53640926-AAD7-44D8-BBD7-CCE9431645EC}">
              <a14:shadowObscured xmlns:a14="http://schemas.microsoft.com/office/drawing/2010/main"/>
            </a:ext>
          </a:extLst>
        </p:spPr>
      </p:pic>
      <p:pic>
        <p:nvPicPr>
          <p:cNvPr id="12" name="Picture 12">
            <a:extLst>
              <a:ext uri="{FF2B5EF4-FFF2-40B4-BE49-F238E27FC236}">
                <a16:creationId xmlns:a16="http://schemas.microsoft.com/office/drawing/2014/main" id="{4698A46D-5295-731E-75C7-4F031E1BE7A8}"/>
              </a:ext>
            </a:extLst>
          </p:cNvPr>
          <p:cNvPicPr/>
          <p:nvPr userDrawn="1"/>
        </p:nvPicPr>
        <p:blipFill>
          <a:blip r:embed="rId7" cstate="screen">
            <a:extLst>
              <a:ext uri="{28A0092B-C50C-407E-A947-70E740481C1C}">
                <a14:useLocalDpi xmlns:a14="http://schemas.microsoft.com/office/drawing/2010/main"/>
              </a:ext>
            </a:extLst>
          </a:blip>
          <a:srcRect/>
          <a:stretch>
            <a:fillRect/>
          </a:stretch>
        </p:blipFill>
        <p:spPr bwMode="auto">
          <a:xfrm>
            <a:off x="8007863" y="6284201"/>
            <a:ext cx="462915" cy="410845"/>
          </a:xfrm>
          <a:prstGeom prst="rect">
            <a:avLst/>
          </a:prstGeom>
          <a:noFill/>
          <a:ln>
            <a:noFill/>
          </a:ln>
        </p:spPr>
      </p:pic>
      <p:pic>
        <p:nvPicPr>
          <p:cNvPr id="13" name="Picture 13">
            <a:extLst>
              <a:ext uri="{FF2B5EF4-FFF2-40B4-BE49-F238E27FC236}">
                <a16:creationId xmlns:a16="http://schemas.microsoft.com/office/drawing/2014/main" id="{9296A840-6D33-F374-8AAD-82D5549CA3DF}"/>
              </a:ext>
            </a:extLst>
          </p:cNvPr>
          <p:cNvPicPr/>
          <p:nvPr userDrawn="1"/>
        </p:nvPicPr>
        <p:blipFill>
          <a:blip r:embed="rId8" cstate="screen">
            <a:extLst>
              <a:ext uri="{28A0092B-C50C-407E-A947-70E740481C1C}">
                <a14:useLocalDpi xmlns:a14="http://schemas.microsoft.com/office/drawing/2010/main"/>
              </a:ext>
            </a:extLst>
          </a:blip>
          <a:srcRect/>
          <a:stretch>
            <a:fillRect/>
          </a:stretch>
        </p:blipFill>
        <p:spPr bwMode="auto">
          <a:xfrm>
            <a:off x="5372233" y="6321778"/>
            <a:ext cx="689610" cy="360045"/>
          </a:xfrm>
          <a:prstGeom prst="rect">
            <a:avLst/>
          </a:prstGeom>
          <a:noFill/>
          <a:ln>
            <a:noFill/>
          </a:ln>
        </p:spPr>
      </p:pic>
      <p:pic>
        <p:nvPicPr>
          <p:cNvPr id="14" name="Picture 14">
            <a:extLst>
              <a:ext uri="{FF2B5EF4-FFF2-40B4-BE49-F238E27FC236}">
                <a16:creationId xmlns:a16="http://schemas.microsoft.com/office/drawing/2014/main" id="{E012ADD9-C070-6512-5737-01463710E2FE}"/>
              </a:ext>
            </a:extLst>
          </p:cNvPr>
          <p:cNvPicPr/>
          <p:nvPr userDrawn="1"/>
        </p:nvPicPr>
        <p:blipFill rotWithShape="1">
          <a:blip r:embed="rId9" cstate="screen">
            <a:extLst>
              <a:ext uri="{28A0092B-C50C-407E-A947-70E740481C1C}">
                <a14:useLocalDpi xmlns:a14="http://schemas.microsoft.com/office/drawing/2010/main"/>
              </a:ext>
            </a:extLst>
          </a:blip>
          <a:srcRect/>
          <a:stretch/>
        </p:blipFill>
        <p:spPr bwMode="auto">
          <a:xfrm>
            <a:off x="6275348" y="6342547"/>
            <a:ext cx="1448435" cy="321310"/>
          </a:xfrm>
          <a:prstGeom prst="rect">
            <a:avLst/>
          </a:prstGeom>
          <a:noFill/>
          <a:ln>
            <a:noFill/>
          </a:ln>
          <a:extLst>
            <a:ext uri="{53640926-AAD7-44D8-BBD7-CCE9431645EC}">
              <a14:shadowObscured xmlns:a14="http://schemas.microsoft.com/office/drawing/2010/main"/>
            </a:ext>
          </a:extLst>
        </p:spPr>
      </p:pic>
      <p:pic>
        <p:nvPicPr>
          <p:cNvPr id="15" name="Picture 3">
            <a:extLst>
              <a:ext uri="{FF2B5EF4-FFF2-40B4-BE49-F238E27FC236}">
                <a16:creationId xmlns:a16="http://schemas.microsoft.com/office/drawing/2014/main" id="{89E52C03-D46A-2B4D-A43A-6EA30D5D2701}"/>
              </a:ext>
            </a:extLst>
          </p:cNvPr>
          <p:cNvPicPr>
            <a:picLocks noChangeAspect="1"/>
          </p:cNvPicPr>
          <p:nvPr userDrawn="1"/>
        </p:nvPicPr>
        <p:blipFill>
          <a:blip r:embed="rId10" cstate="screen">
            <a:extLst>
              <a:ext uri="{28A0092B-C50C-407E-A947-70E740481C1C}">
                <a14:useLocalDpi xmlns:a14="http://schemas.microsoft.com/office/drawing/2010/main"/>
              </a:ext>
            </a:extLst>
          </a:blip>
          <a:stretch>
            <a:fillRect/>
          </a:stretch>
        </p:blipFill>
        <p:spPr>
          <a:xfrm>
            <a:off x="2202460" y="6100906"/>
            <a:ext cx="1459424" cy="757093"/>
          </a:xfrm>
          <a:prstGeom prst="rect">
            <a:avLst/>
          </a:prstGeom>
        </p:spPr>
      </p:pic>
    </p:spTree>
    <p:extLst>
      <p:ext uri="{BB962C8B-B14F-4D97-AF65-F5344CB8AC3E}">
        <p14:creationId xmlns:p14="http://schemas.microsoft.com/office/powerpoint/2010/main" val="866334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8E1A0-AA87-06C4-21EC-2C56EBAC538B}"/>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BCAC9706-8E75-7913-7247-0C41F3652EC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672A8B6F-38B6-C967-B711-8E432E81BA2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20C9D931-2050-290B-D7AA-5F3994C67A83}"/>
              </a:ext>
            </a:extLst>
          </p:cNvPr>
          <p:cNvSpPr>
            <a:spLocks noGrp="1"/>
          </p:cNvSpPr>
          <p:nvPr>
            <p:ph type="dt" sz="half" idx="10"/>
          </p:nvPr>
        </p:nvSpPr>
        <p:spPr/>
        <p:txBody>
          <a:bodyPr/>
          <a:lstStyle/>
          <a:p>
            <a:fld id="{4C1F6880-7EF8-4DC5-9F94-1FDEE347759E}" type="datetimeFigureOut">
              <a:rPr lang="en-IE" smtClean="0"/>
              <a:t>19/11/2024</a:t>
            </a:fld>
            <a:endParaRPr lang="en-IE"/>
          </a:p>
        </p:txBody>
      </p:sp>
      <p:sp>
        <p:nvSpPr>
          <p:cNvPr id="6" name="Footer Placeholder 5">
            <a:extLst>
              <a:ext uri="{FF2B5EF4-FFF2-40B4-BE49-F238E27FC236}">
                <a16:creationId xmlns:a16="http://schemas.microsoft.com/office/drawing/2014/main" id="{2B71A6AB-8FBA-8A56-1F43-AE282570BFD7}"/>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B38AA60A-8D42-B97D-2A81-6F98D5540D30}"/>
              </a:ext>
            </a:extLst>
          </p:cNvPr>
          <p:cNvSpPr>
            <a:spLocks noGrp="1"/>
          </p:cNvSpPr>
          <p:nvPr>
            <p:ph type="sldNum" sz="quarter" idx="12"/>
          </p:nvPr>
        </p:nvSpPr>
        <p:spPr/>
        <p:txBody>
          <a:bodyPr/>
          <a:lstStyle/>
          <a:p>
            <a:fld id="{C6A95ABE-5CA1-44F9-8C7E-8BF698BE8CFA}" type="slidenum">
              <a:rPr lang="en-IE" smtClean="0"/>
              <a:t>‹Nr.›</a:t>
            </a:fld>
            <a:endParaRPr lang="en-IE"/>
          </a:p>
        </p:txBody>
      </p:sp>
    </p:spTree>
    <p:extLst>
      <p:ext uri="{BB962C8B-B14F-4D97-AF65-F5344CB8AC3E}">
        <p14:creationId xmlns:p14="http://schemas.microsoft.com/office/powerpoint/2010/main" val="694064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ADB19-B218-911C-F41B-FBDC64D5CE45}"/>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3E823E0F-3143-84DF-8054-6C088CD47D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1A4C496-500C-2E19-02CD-8EE66E790D6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AC461DC5-4FC6-A396-E974-63EBE8076D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452F25-FA34-0688-EA91-87820D19D4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2D88C14A-E955-E892-6830-E7BED28E5FB8}"/>
              </a:ext>
            </a:extLst>
          </p:cNvPr>
          <p:cNvSpPr>
            <a:spLocks noGrp="1"/>
          </p:cNvSpPr>
          <p:nvPr>
            <p:ph type="dt" sz="half" idx="10"/>
          </p:nvPr>
        </p:nvSpPr>
        <p:spPr/>
        <p:txBody>
          <a:bodyPr/>
          <a:lstStyle/>
          <a:p>
            <a:fld id="{4C1F6880-7EF8-4DC5-9F94-1FDEE347759E}" type="datetimeFigureOut">
              <a:rPr lang="en-IE" smtClean="0"/>
              <a:t>19/11/2024</a:t>
            </a:fld>
            <a:endParaRPr lang="en-IE"/>
          </a:p>
        </p:txBody>
      </p:sp>
      <p:sp>
        <p:nvSpPr>
          <p:cNvPr id="8" name="Footer Placeholder 7">
            <a:extLst>
              <a:ext uri="{FF2B5EF4-FFF2-40B4-BE49-F238E27FC236}">
                <a16:creationId xmlns:a16="http://schemas.microsoft.com/office/drawing/2014/main" id="{F701225F-E634-9C75-281E-2B117CA96236}"/>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9A968463-F15A-4674-18BD-43890C3C35DD}"/>
              </a:ext>
            </a:extLst>
          </p:cNvPr>
          <p:cNvSpPr>
            <a:spLocks noGrp="1"/>
          </p:cNvSpPr>
          <p:nvPr>
            <p:ph type="sldNum" sz="quarter" idx="12"/>
          </p:nvPr>
        </p:nvSpPr>
        <p:spPr/>
        <p:txBody>
          <a:bodyPr/>
          <a:lstStyle/>
          <a:p>
            <a:fld id="{C6A95ABE-5CA1-44F9-8C7E-8BF698BE8CFA}" type="slidenum">
              <a:rPr lang="en-IE" smtClean="0"/>
              <a:t>‹Nr.›</a:t>
            </a:fld>
            <a:endParaRPr lang="en-IE"/>
          </a:p>
        </p:txBody>
      </p:sp>
    </p:spTree>
    <p:extLst>
      <p:ext uri="{BB962C8B-B14F-4D97-AF65-F5344CB8AC3E}">
        <p14:creationId xmlns:p14="http://schemas.microsoft.com/office/powerpoint/2010/main" val="3460559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DA410-479D-5332-CB4B-F06010B84FA0}"/>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55E0A79B-3B45-872B-6201-1A09FEDDB204}"/>
              </a:ext>
            </a:extLst>
          </p:cNvPr>
          <p:cNvSpPr>
            <a:spLocks noGrp="1"/>
          </p:cNvSpPr>
          <p:nvPr>
            <p:ph type="dt" sz="half" idx="10"/>
          </p:nvPr>
        </p:nvSpPr>
        <p:spPr/>
        <p:txBody>
          <a:bodyPr/>
          <a:lstStyle/>
          <a:p>
            <a:fld id="{4C1F6880-7EF8-4DC5-9F94-1FDEE347759E}" type="datetimeFigureOut">
              <a:rPr lang="en-IE" smtClean="0"/>
              <a:t>19/11/2024</a:t>
            </a:fld>
            <a:endParaRPr lang="en-IE"/>
          </a:p>
        </p:txBody>
      </p:sp>
      <p:sp>
        <p:nvSpPr>
          <p:cNvPr id="4" name="Footer Placeholder 3">
            <a:extLst>
              <a:ext uri="{FF2B5EF4-FFF2-40B4-BE49-F238E27FC236}">
                <a16:creationId xmlns:a16="http://schemas.microsoft.com/office/drawing/2014/main" id="{C11F2B8C-6FE9-5CF8-CDF6-21E3B23EF4B1}"/>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0ED6F1DB-2F2E-1E39-94D2-B822513E282E}"/>
              </a:ext>
            </a:extLst>
          </p:cNvPr>
          <p:cNvSpPr>
            <a:spLocks noGrp="1"/>
          </p:cNvSpPr>
          <p:nvPr>
            <p:ph type="sldNum" sz="quarter" idx="12"/>
          </p:nvPr>
        </p:nvSpPr>
        <p:spPr/>
        <p:txBody>
          <a:bodyPr/>
          <a:lstStyle/>
          <a:p>
            <a:fld id="{C6A95ABE-5CA1-44F9-8C7E-8BF698BE8CFA}" type="slidenum">
              <a:rPr lang="en-IE" smtClean="0"/>
              <a:t>‹Nr.›</a:t>
            </a:fld>
            <a:endParaRPr lang="en-IE"/>
          </a:p>
        </p:txBody>
      </p:sp>
    </p:spTree>
    <p:extLst>
      <p:ext uri="{BB962C8B-B14F-4D97-AF65-F5344CB8AC3E}">
        <p14:creationId xmlns:p14="http://schemas.microsoft.com/office/powerpoint/2010/main" val="3560177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2F533E-3F47-ADF6-54F7-68C87F9F1B27}"/>
              </a:ext>
            </a:extLst>
          </p:cNvPr>
          <p:cNvSpPr>
            <a:spLocks noGrp="1"/>
          </p:cNvSpPr>
          <p:nvPr>
            <p:ph type="dt" sz="half" idx="10"/>
          </p:nvPr>
        </p:nvSpPr>
        <p:spPr/>
        <p:txBody>
          <a:bodyPr/>
          <a:lstStyle/>
          <a:p>
            <a:fld id="{4C1F6880-7EF8-4DC5-9F94-1FDEE347759E}" type="datetimeFigureOut">
              <a:rPr lang="en-IE" smtClean="0"/>
              <a:t>19/11/2024</a:t>
            </a:fld>
            <a:endParaRPr lang="en-IE"/>
          </a:p>
        </p:txBody>
      </p:sp>
      <p:sp>
        <p:nvSpPr>
          <p:cNvPr id="3" name="Footer Placeholder 2">
            <a:extLst>
              <a:ext uri="{FF2B5EF4-FFF2-40B4-BE49-F238E27FC236}">
                <a16:creationId xmlns:a16="http://schemas.microsoft.com/office/drawing/2014/main" id="{35A2B07E-10AE-8DBE-5FB0-450CDE98A940}"/>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0F00285D-1773-583A-B785-F8566378D338}"/>
              </a:ext>
            </a:extLst>
          </p:cNvPr>
          <p:cNvSpPr>
            <a:spLocks noGrp="1"/>
          </p:cNvSpPr>
          <p:nvPr>
            <p:ph type="sldNum" sz="quarter" idx="12"/>
          </p:nvPr>
        </p:nvSpPr>
        <p:spPr/>
        <p:txBody>
          <a:bodyPr/>
          <a:lstStyle/>
          <a:p>
            <a:fld id="{C6A95ABE-5CA1-44F9-8C7E-8BF698BE8CFA}" type="slidenum">
              <a:rPr lang="en-IE" smtClean="0"/>
              <a:t>‹Nr.›</a:t>
            </a:fld>
            <a:endParaRPr lang="en-IE"/>
          </a:p>
        </p:txBody>
      </p:sp>
    </p:spTree>
    <p:extLst>
      <p:ext uri="{BB962C8B-B14F-4D97-AF65-F5344CB8AC3E}">
        <p14:creationId xmlns:p14="http://schemas.microsoft.com/office/powerpoint/2010/main" val="7104694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3FA79-9A3A-795B-4113-A130035549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2FAB0A0C-47C3-ED36-F8AC-3E5BEBD505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C1E047F4-6955-8442-AAEA-E6DBE4B8D9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C56EFD-25C0-B3AB-7D49-EBC2495D7A9A}"/>
              </a:ext>
            </a:extLst>
          </p:cNvPr>
          <p:cNvSpPr>
            <a:spLocks noGrp="1"/>
          </p:cNvSpPr>
          <p:nvPr>
            <p:ph type="dt" sz="half" idx="10"/>
          </p:nvPr>
        </p:nvSpPr>
        <p:spPr/>
        <p:txBody>
          <a:bodyPr/>
          <a:lstStyle/>
          <a:p>
            <a:fld id="{4C1F6880-7EF8-4DC5-9F94-1FDEE347759E}" type="datetimeFigureOut">
              <a:rPr lang="en-IE" smtClean="0"/>
              <a:t>19/11/2024</a:t>
            </a:fld>
            <a:endParaRPr lang="en-IE"/>
          </a:p>
        </p:txBody>
      </p:sp>
      <p:sp>
        <p:nvSpPr>
          <p:cNvPr id="6" name="Footer Placeholder 5">
            <a:extLst>
              <a:ext uri="{FF2B5EF4-FFF2-40B4-BE49-F238E27FC236}">
                <a16:creationId xmlns:a16="http://schemas.microsoft.com/office/drawing/2014/main" id="{1090B73F-7088-42B1-CFEA-701984B2D0EB}"/>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9379667B-BA7D-2D97-1C21-712B8D14A047}"/>
              </a:ext>
            </a:extLst>
          </p:cNvPr>
          <p:cNvSpPr>
            <a:spLocks noGrp="1"/>
          </p:cNvSpPr>
          <p:nvPr>
            <p:ph type="sldNum" sz="quarter" idx="12"/>
          </p:nvPr>
        </p:nvSpPr>
        <p:spPr/>
        <p:txBody>
          <a:bodyPr/>
          <a:lstStyle/>
          <a:p>
            <a:fld id="{C6A95ABE-5CA1-44F9-8C7E-8BF698BE8CFA}" type="slidenum">
              <a:rPr lang="en-IE" smtClean="0"/>
              <a:t>‹Nr.›</a:t>
            </a:fld>
            <a:endParaRPr lang="en-IE"/>
          </a:p>
        </p:txBody>
      </p:sp>
    </p:spTree>
    <p:extLst>
      <p:ext uri="{BB962C8B-B14F-4D97-AF65-F5344CB8AC3E}">
        <p14:creationId xmlns:p14="http://schemas.microsoft.com/office/powerpoint/2010/main" val="4649284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478D1-CE16-A72F-2AB2-C96C4F9F5D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2630E933-6627-0881-E456-4CE94A8EE7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F1644581-48F3-AFA9-D47B-8FF5E038AC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0FE4D5-2004-D3E4-90B2-CC9C348E178D}"/>
              </a:ext>
            </a:extLst>
          </p:cNvPr>
          <p:cNvSpPr>
            <a:spLocks noGrp="1"/>
          </p:cNvSpPr>
          <p:nvPr>
            <p:ph type="dt" sz="half" idx="10"/>
          </p:nvPr>
        </p:nvSpPr>
        <p:spPr/>
        <p:txBody>
          <a:bodyPr/>
          <a:lstStyle/>
          <a:p>
            <a:fld id="{4C1F6880-7EF8-4DC5-9F94-1FDEE347759E}" type="datetimeFigureOut">
              <a:rPr lang="en-IE" smtClean="0"/>
              <a:t>19/11/2024</a:t>
            </a:fld>
            <a:endParaRPr lang="en-IE"/>
          </a:p>
        </p:txBody>
      </p:sp>
      <p:sp>
        <p:nvSpPr>
          <p:cNvPr id="6" name="Footer Placeholder 5">
            <a:extLst>
              <a:ext uri="{FF2B5EF4-FFF2-40B4-BE49-F238E27FC236}">
                <a16:creationId xmlns:a16="http://schemas.microsoft.com/office/drawing/2014/main" id="{65BFBA76-0AD3-AFF4-B7AA-512C5B586A81}"/>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8C05A63F-5BDD-9A28-7154-6D374630C2A9}"/>
              </a:ext>
            </a:extLst>
          </p:cNvPr>
          <p:cNvSpPr>
            <a:spLocks noGrp="1"/>
          </p:cNvSpPr>
          <p:nvPr>
            <p:ph type="sldNum" sz="quarter" idx="12"/>
          </p:nvPr>
        </p:nvSpPr>
        <p:spPr/>
        <p:txBody>
          <a:bodyPr/>
          <a:lstStyle/>
          <a:p>
            <a:fld id="{C6A95ABE-5CA1-44F9-8C7E-8BF698BE8CFA}" type="slidenum">
              <a:rPr lang="en-IE" smtClean="0"/>
              <a:t>‹Nr.›</a:t>
            </a:fld>
            <a:endParaRPr lang="en-IE"/>
          </a:p>
        </p:txBody>
      </p:sp>
    </p:spTree>
    <p:extLst>
      <p:ext uri="{BB962C8B-B14F-4D97-AF65-F5344CB8AC3E}">
        <p14:creationId xmlns:p14="http://schemas.microsoft.com/office/powerpoint/2010/main" val="273313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666578-CFE0-01C0-378C-F1A17282EA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EA0B5B49-32BA-02C3-E313-EAABDBC922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EEBA1F28-725E-C0C7-20AF-46AD846BD6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1F6880-7EF8-4DC5-9F94-1FDEE347759E}" type="datetimeFigureOut">
              <a:rPr lang="en-IE" smtClean="0"/>
              <a:t>19/11/2024</a:t>
            </a:fld>
            <a:endParaRPr lang="en-IE"/>
          </a:p>
        </p:txBody>
      </p:sp>
      <p:sp>
        <p:nvSpPr>
          <p:cNvPr id="5" name="Footer Placeholder 4">
            <a:extLst>
              <a:ext uri="{FF2B5EF4-FFF2-40B4-BE49-F238E27FC236}">
                <a16:creationId xmlns:a16="http://schemas.microsoft.com/office/drawing/2014/main" id="{16E044A6-F729-9A3F-DC31-F5E877A9C4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52D2FA21-BD39-FB82-F72F-FA386491B9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A95ABE-5CA1-44F9-8C7E-8BF698BE8CFA}" type="slidenum">
              <a:rPr lang="en-IE" smtClean="0"/>
              <a:t>‹Nr.›</a:t>
            </a:fld>
            <a:endParaRPr lang="en-IE"/>
          </a:p>
        </p:txBody>
      </p:sp>
    </p:spTree>
    <p:extLst>
      <p:ext uri="{BB962C8B-B14F-4D97-AF65-F5344CB8AC3E}">
        <p14:creationId xmlns:p14="http://schemas.microsoft.com/office/powerpoint/2010/main" val="2570780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8.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23.jpe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2.xml"/><Relationship Id="rId5" Type="http://schemas.openxmlformats.org/officeDocument/2006/relationships/image" Target="../media/image27.jpeg"/><Relationship Id="rId4" Type="http://schemas.openxmlformats.org/officeDocument/2006/relationships/image" Target="../media/image26.jpeg"/></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hyperlink" Target="https://edupass-project.eu/" TargetMode="External"/><Relationship Id="rId1" Type="http://schemas.openxmlformats.org/officeDocument/2006/relationships/slideLayout" Target="../slideLayouts/slideLayout3.xml"/><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7.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92736A9-7589-40F8-ED99-4B5ABC2D14A5}"/>
              </a:ext>
            </a:extLst>
          </p:cNvPr>
          <p:cNvSpPr txBox="1"/>
          <p:nvPr/>
        </p:nvSpPr>
        <p:spPr>
          <a:xfrm>
            <a:off x="1157287" y="2008309"/>
            <a:ext cx="9877425" cy="1508105"/>
          </a:xfrm>
          <a:prstGeom prst="rect">
            <a:avLst/>
          </a:prstGeom>
          <a:noFill/>
        </p:spPr>
        <p:txBody>
          <a:bodyPr wrap="square" rtlCol="0">
            <a:spAutoFit/>
          </a:bodyPr>
          <a:lstStyle/>
          <a:p>
            <a:pPr algn="ctr"/>
            <a:r>
              <a:rPr lang="en-IE" sz="6000" b="1" dirty="0"/>
              <a:t>Basic Motor Skills</a:t>
            </a:r>
            <a:endParaRPr lang="en-IE" sz="3200" dirty="0"/>
          </a:p>
          <a:p>
            <a:pPr algn="ctr"/>
            <a:r>
              <a:rPr lang="en-IE" sz="3200" dirty="0"/>
              <a:t>M#2 Principles of Educating Children</a:t>
            </a:r>
          </a:p>
        </p:txBody>
      </p:sp>
      <p:sp>
        <p:nvSpPr>
          <p:cNvPr id="2" name="Rectangle 17">
            <a:extLst>
              <a:ext uri="{FF2B5EF4-FFF2-40B4-BE49-F238E27FC236}">
                <a16:creationId xmlns:a16="http://schemas.microsoft.com/office/drawing/2014/main" id="{067B9214-4EF7-8C40-B28B-720497150167}"/>
              </a:ext>
            </a:extLst>
          </p:cNvPr>
          <p:cNvSpPr/>
          <p:nvPr/>
        </p:nvSpPr>
        <p:spPr>
          <a:xfrm>
            <a:off x="1783080" y="-2704"/>
            <a:ext cx="1521973" cy="578386"/>
          </a:xfrm>
          <a:prstGeom prst="rect">
            <a:avLst/>
          </a:prstGeom>
          <a:solidFill>
            <a:schemeClr val="accent6">
              <a:lumMod val="5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feld 2">
            <a:extLst>
              <a:ext uri="{FF2B5EF4-FFF2-40B4-BE49-F238E27FC236}">
                <a16:creationId xmlns:a16="http://schemas.microsoft.com/office/drawing/2014/main" id="{02AAA62A-00A1-7D51-0CF8-BCF6BAC93A15}"/>
              </a:ext>
            </a:extLst>
          </p:cNvPr>
          <p:cNvSpPr txBox="1"/>
          <p:nvPr/>
        </p:nvSpPr>
        <p:spPr>
          <a:xfrm>
            <a:off x="1949186" y="123223"/>
            <a:ext cx="1355867" cy="369332"/>
          </a:xfrm>
          <a:prstGeom prst="rect">
            <a:avLst/>
          </a:prstGeom>
          <a:noFill/>
        </p:spPr>
        <p:txBody>
          <a:bodyPr wrap="square">
            <a:spAutoFit/>
          </a:bodyPr>
          <a:lstStyle/>
          <a:p>
            <a:r>
              <a:rPr lang="en-IE" sz="1800" b="1" dirty="0">
                <a:solidFill>
                  <a:schemeClr val="bg1"/>
                </a:solidFill>
              </a:rPr>
              <a:t>Course </a:t>
            </a:r>
            <a:r>
              <a:rPr lang="en-IE" b="1" dirty="0">
                <a:solidFill>
                  <a:schemeClr val="bg1"/>
                </a:solidFill>
              </a:rPr>
              <a:t>2.1</a:t>
            </a:r>
            <a:endParaRPr lang="de-DE" b="1" dirty="0">
              <a:solidFill>
                <a:schemeClr val="bg1"/>
              </a:solidFill>
            </a:endParaRPr>
          </a:p>
        </p:txBody>
      </p:sp>
      <p:sp>
        <p:nvSpPr>
          <p:cNvPr id="4" name="Rectangle 17">
            <a:extLst>
              <a:ext uri="{FF2B5EF4-FFF2-40B4-BE49-F238E27FC236}">
                <a16:creationId xmlns:a16="http://schemas.microsoft.com/office/drawing/2014/main" id="{BE14A72E-2C69-3357-D79D-444C3656174C}"/>
              </a:ext>
            </a:extLst>
          </p:cNvPr>
          <p:cNvSpPr/>
          <p:nvPr/>
        </p:nvSpPr>
        <p:spPr>
          <a:xfrm>
            <a:off x="151912" y="0"/>
            <a:ext cx="820981" cy="575682"/>
          </a:xfrm>
          <a:prstGeom prst="rect">
            <a:avLst/>
          </a:prstGeom>
          <a:solidFill>
            <a:schemeClr val="accent6">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Textfeld 4">
            <a:extLst>
              <a:ext uri="{FF2B5EF4-FFF2-40B4-BE49-F238E27FC236}">
                <a16:creationId xmlns:a16="http://schemas.microsoft.com/office/drawing/2014/main" id="{089C692F-F149-BE24-D58E-8DEEF9EC10DD}"/>
              </a:ext>
            </a:extLst>
          </p:cNvPr>
          <p:cNvSpPr txBox="1"/>
          <p:nvPr/>
        </p:nvSpPr>
        <p:spPr>
          <a:xfrm>
            <a:off x="151912" y="119989"/>
            <a:ext cx="820981" cy="369332"/>
          </a:xfrm>
          <a:prstGeom prst="rect">
            <a:avLst/>
          </a:prstGeom>
          <a:noFill/>
        </p:spPr>
        <p:txBody>
          <a:bodyPr wrap="square">
            <a:spAutoFit/>
          </a:bodyPr>
          <a:lstStyle/>
          <a:p>
            <a:pPr algn="ctr"/>
            <a:r>
              <a:rPr lang="en-IE" sz="1800" b="1" dirty="0">
                <a:solidFill>
                  <a:srgbClr val="2C3D68"/>
                </a:solidFill>
              </a:rPr>
              <a:t>ECE</a:t>
            </a:r>
            <a:endParaRPr lang="de-DE" b="1" dirty="0">
              <a:solidFill>
                <a:srgbClr val="2C3D68"/>
              </a:solidFill>
            </a:endParaRPr>
          </a:p>
        </p:txBody>
      </p:sp>
      <p:sp>
        <p:nvSpPr>
          <p:cNvPr id="7" name="Rectangle 17">
            <a:extLst>
              <a:ext uri="{FF2B5EF4-FFF2-40B4-BE49-F238E27FC236}">
                <a16:creationId xmlns:a16="http://schemas.microsoft.com/office/drawing/2014/main" id="{BD325378-4F01-B3BA-6841-A7BF2B6226BE}"/>
              </a:ext>
            </a:extLst>
          </p:cNvPr>
          <p:cNvSpPr/>
          <p:nvPr/>
        </p:nvSpPr>
        <p:spPr>
          <a:xfrm>
            <a:off x="1014798" y="-1"/>
            <a:ext cx="726377" cy="576325"/>
          </a:xfrm>
          <a:prstGeom prst="rect">
            <a:avLst/>
          </a:prstGeom>
          <a:solidFill>
            <a:schemeClr val="accent6">
              <a:lumMod val="50000"/>
            </a:schemeClr>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extfeld 7">
            <a:extLst>
              <a:ext uri="{FF2B5EF4-FFF2-40B4-BE49-F238E27FC236}">
                <a16:creationId xmlns:a16="http://schemas.microsoft.com/office/drawing/2014/main" id="{B5FE07D2-F481-C89A-C876-7A433340BA83}"/>
              </a:ext>
            </a:extLst>
          </p:cNvPr>
          <p:cNvSpPr txBox="1"/>
          <p:nvPr/>
        </p:nvSpPr>
        <p:spPr>
          <a:xfrm>
            <a:off x="1021425" y="129452"/>
            <a:ext cx="713812" cy="369332"/>
          </a:xfrm>
          <a:prstGeom prst="rect">
            <a:avLst/>
          </a:prstGeom>
          <a:noFill/>
        </p:spPr>
        <p:txBody>
          <a:bodyPr wrap="square">
            <a:spAutoFit/>
          </a:bodyPr>
          <a:lstStyle/>
          <a:p>
            <a:pPr algn="ctr"/>
            <a:r>
              <a:rPr lang="en-IE" sz="1800" b="1" dirty="0">
                <a:solidFill>
                  <a:schemeClr val="bg1"/>
                </a:solidFill>
              </a:rPr>
              <a:t>M#2</a:t>
            </a:r>
            <a:endParaRPr lang="de-DE" b="1" dirty="0">
              <a:solidFill>
                <a:schemeClr val="bg1"/>
              </a:solidFill>
            </a:endParaRPr>
          </a:p>
        </p:txBody>
      </p:sp>
    </p:spTree>
    <p:extLst>
      <p:ext uri="{BB962C8B-B14F-4D97-AF65-F5344CB8AC3E}">
        <p14:creationId xmlns:p14="http://schemas.microsoft.com/office/powerpoint/2010/main" val="41303354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130ED7-9AC2-4F3B-B424-76621DDC04A3}"/>
            </a:ext>
          </a:extLst>
        </p:cNvPr>
        <p:cNvGrpSpPr/>
        <p:nvPr/>
      </p:nvGrpSpPr>
      <p:grpSpPr>
        <a:xfrm>
          <a:off x="0" y="0"/>
          <a:ext cx="0" cy="0"/>
          <a:chOff x="0" y="0"/>
          <a:chExt cx="0" cy="0"/>
        </a:xfrm>
      </p:grpSpPr>
      <p:sp>
        <p:nvSpPr>
          <p:cNvPr id="2" name="Rectángulo redondeado 1">
            <a:extLst>
              <a:ext uri="{FF2B5EF4-FFF2-40B4-BE49-F238E27FC236}">
                <a16:creationId xmlns:a16="http://schemas.microsoft.com/office/drawing/2014/main" id="{A730BFC5-2C80-A5A0-CF21-2357E08F8104}"/>
              </a:ext>
            </a:extLst>
          </p:cNvPr>
          <p:cNvSpPr/>
          <p:nvPr/>
        </p:nvSpPr>
        <p:spPr>
          <a:xfrm>
            <a:off x="388550" y="511906"/>
            <a:ext cx="7971678" cy="895320"/>
          </a:xfrm>
          <a:prstGeom prst="roundRect">
            <a:avLst/>
          </a:prstGeom>
          <a:solidFill>
            <a:srgbClr val="7BC6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Teaching methods for developing Basic Motor Skills in ECE</a:t>
            </a:r>
          </a:p>
        </p:txBody>
      </p:sp>
      <p:graphicFrame>
        <p:nvGraphicFramePr>
          <p:cNvPr id="6" name="Diagrama 5">
            <a:extLst>
              <a:ext uri="{FF2B5EF4-FFF2-40B4-BE49-F238E27FC236}">
                <a16:creationId xmlns:a16="http://schemas.microsoft.com/office/drawing/2014/main" id="{80F590C2-7538-5EFF-5175-028C94F7824F}"/>
              </a:ext>
            </a:extLst>
          </p:cNvPr>
          <p:cNvGraphicFramePr/>
          <p:nvPr>
            <p:extLst>
              <p:ext uri="{D42A27DB-BD31-4B8C-83A1-F6EECF244321}">
                <p14:modId xmlns:p14="http://schemas.microsoft.com/office/powerpoint/2010/main" val="724013782"/>
              </p:ext>
            </p:extLst>
          </p:nvPr>
        </p:nvGraphicFramePr>
        <p:xfrm>
          <a:off x="761340" y="1638794"/>
          <a:ext cx="5500914" cy="42751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6386" name="Picture 2" descr="Desarrollo y aprendizaje motor en la infancia - Clínica Bimba">
            <a:extLst>
              <a:ext uri="{FF2B5EF4-FFF2-40B4-BE49-F238E27FC236}">
                <a16:creationId xmlns:a16="http://schemas.microsoft.com/office/drawing/2014/main" id="{6020014A-3167-3DA1-7291-A427C0E66D5D}"/>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6461642" y="1947553"/>
            <a:ext cx="5057839" cy="3376583"/>
          </a:xfrm>
          <a:prstGeom prst="rect">
            <a:avLst/>
          </a:prstGeom>
          <a:noFill/>
          <a:effectLst>
            <a:softEdge rad="209794"/>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4566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BFD8C3-463C-A139-4E00-7BA12B3B319D}"/>
            </a:ext>
          </a:extLst>
        </p:cNvPr>
        <p:cNvGrpSpPr/>
        <p:nvPr/>
      </p:nvGrpSpPr>
      <p:grpSpPr>
        <a:xfrm>
          <a:off x="0" y="0"/>
          <a:ext cx="0" cy="0"/>
          <a:chOff x="0" y="0"/>
          <a:chExt cx="0" cy="0"/>
        </a:xfrm>
      </p:grpSpPr>
      <p:sp>
        <p:nvSpPr>
          <p:cNvPr id="2" name="Rectángulo redondeado 1">
            <a:extLst>
              <a:ext uri="{FF2B5EF4-FFF2-40B4-BE49-F238E27FC236}">
                <a16:creationId xmlns:a16="http://schemas.microsoft.com/office/drawing/2014/main" id="{7FF80BA2-B239-73E3-573E-C749884BA5E6}"/>
              </a:ext>
            </a:extLst>
          </p:cNvPr>
          <p:cNvSpPr/>
          <p:nvPr/>
        </p:nvSpPr>
        <p:spPr>
          <a:xfrm>
            <a:off x="388550" y="511906"/>
            <a:ext cx="7971678" cy="895320"/>
          </a:xfrm>
          <a:prstGeom prst="roundRect">
            <a:avLst/>
          </a:prstGeom>
          <a:solidFill>
            <a:srgbClr val="7BC6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Teaching methods for developing Basic Motor Skills in ECE</a:t>
            </a:r>
          </a:p>
        </p:txBody>
      </p:sp>
      <p:sp>
        <p:nvSpPr>
          <p:cNvPr id="3" name="Rectángulo redondeado 2">
            <a:extLst>
              <a:ext uri="{FF2B5EF4-FFF2-40B4-BE49-F238E27FC236}">
                <a16:creationId xmlns:a16="http://schemas.microsoft.com/office/drawing/2014/main" id="{CC92BA26-DAA3-8AA2-5FE2-2B9A4307A210}"/>
              </a:ext>
            </a:extLst>
          </p:cNvPr>
          <p:cNvSpPr/>
          <p:nvPr/>
        </p:nvSpPr>
        <p:spPr>
          <a:xfrm>
            <a:off x="2199407" y="1745672"/>
            <a:ext cx="3526972" cy="895320"/>
          </a:xfrm>
          <a:prstGeom prst="roundRect">
            <a:avLst/>
          </a:prstGeom>
          <a:solidFill>
            <a:schemeClr val="accent6">
              <a:lumMod val="40000"/>
              <a:lumOff val="6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_tradnl" b="1" dirty="0">
                <a:solidFill>
                  <a:schemeClr val="tx1"/>
                </a:solidFill>
              </a:rPr>
              <a:t>GUIDED ACTIVITIES</a:t>
            </a:r>
          </a:p>
        </p:txBody>
      </p:sp>
      <p:sp>
        <p:nvSpPr>
          <p:cNvPr id="4" name="Rectángulo 3">
            <a:extLst>
              <a:ext uri="{FF2B5EF4-FFF2-40B4-BE49-F238E27FC236}">
                <a16:creationId xmlns:a16="http://schemas.microsoft.com/office/drawing/2014/main" id="{A16647B3-6D75-0F34-1759-EE59D079DC79}"/>
              </a:ext>
            </a:extLst>
          </p:cNvPr>
          <p:cNvSpPr/>
          <p:nvPr/>
        </p:nvSpPr>
        <p:spPr>
          <a:xfrm>
            <a:off x="2199407" y="2826327"/>
            <a:ext cx="3526972" cy="315883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rPr>
              <a:t>Guided activities involve the teacher leading and instructing children in motor skill activities, providing structure and ensuring a safe environment. This method is especially helpful for introducing new skills, as the teacher can demonstrate the correct movements and offer immediate feedback.</a:t>
            </a:r>
          </a:p>
        </p:txBody>
      </p:sp>
      <p:pic>
        <p:nvPicPr>
          <p:cNvPr id="18434" name="Picture 2" descr="Illustration of a teacher leading young children in a 'Follow the Leader' activity in a colorful outdoor setting. The teacher is hopping on one foot while children follow along, smiling and imitating the movement. The scene emphasizes structure, engagement, and guided learning in a park or playground setting.">
            <a:extLst>
              <a:ext uri="{FF2B5EF4-FFF2-40B4-BE49-F238E27FC236}">
                <a16:creationId xmlns:a16="http://schemas.microsoft.com/office/drawing/2014/main" id="{23A169B4-3120-2778-859A-9259127D8635}"/>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148944" y="1727860"/>
            <a:ext cx="4422568" cy="4422568"/>
          </a:xfrm>
          <a:prstGeom prst="rect">
            <a:avLst/>
          </a:prstGeom>
          <a:noFill/>
          <a:effectLst>
            <a:softEdge rad="132776"/>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643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B154F6-C9B0-055C-5424-06680EA362F1}"/>
            </a:ext>
          </a:extLst>
        </p:cNvPr>
        <p:cNvGrpSpPr/>
        <p:nvPr/>
      </p:nvGrpSpPr>
      <p:grpSpPr>
        <a:xfrm>
          <a:off x="0" y="0"/>
          <a:ext cx="0" cy="0"/>
          <a:chOff x="0" y="0"/>
          <a:chExt cx="0" cy="0"/>
        </a:xfrm>
      </p:grpSpPr>
      <p:sp>
        <p:nvSpPr>
          <p:cNvPr id="2" name="Rectángulo redondeado 1">
            <a:extLst>
              <a:ext uri="{FF2B5EF4-FFF2-40B4-BE49-F238E27FC236}">
                <a16:creationId xmlns:a16="http://schemas.microsoft.com/office/drawing/2014/main" id="{F0B3A91D-345D-B5B4-7A56-A1D9536AD41B}"/>
              </a:ext>
            </a:extLst>
          </p:cNvPr>
          <p:cNvSpPr/>
          <p:nvPr/>
        </p:nvSpPr>
        <p:spPr>
          <a:xfrm>
            <a:off x="388550" y="511906"/>
            <a:ext cx="7971678" cy="895320"/>
          </a:xfrm>
          <a:prstGeom prst="roundRect">
            <a:avLst/>
          </a:prstGeom>
          <a:solidFill>
            <a:srgbClr val="7BC6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Teaching methods for developing Basic Motor Skills in ECE</a:t>
            </a:r>
          </a:p>
        </p:txBody>
      </p:sp>
      <p:sp>
        <p:nvSpPr>
          <p:cNvPr id="3" name="Rectángulo redondeado 2">
            <a:extLst>
              <a:ext uri="{FF2B5EF4-FFF2-40B4-BE49-F238E27FC236}">
                <a16:creationId xmlns:a16="http://schemas.microsoft.com/office/drawing/2014/main" id="{42766222-CB86-F74F-1868-658839FAC53C}"/>
              </a:ext>
            </a:extLst>
          </p:cNvPr>
          <p:cNvSpPr/>
          <p:nvPr/>
        </p:nvSpPr>
        <p:spPr>
          <a:xfrm>
            <a:off x="2094016" y="1674420"/>
            <a:ext cx="3526972" cy="895320"/>
          </a:xfrm>
          <a:prstGeom prst="roundRect">
            <a:avLst/>
          </a:prstGeom>
          <a:solidFill>
            <a:schemeClr val="accent6">
              <a:lumMod val="40000"/>
              <a:lumOff val="6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_tradnl" b="1" dirty="0">
                <a:solidFill>
                  <a:schemeClr val="tx1"/>
                </a:solidFill>
              </a:rPr>
              <a:t>HANDS-ON LEARNING</a:t>
            </a:r>
          </a:p>
        </p:txBody>
      </p:sp>
      <p:sp>
        <p:nvSpPr>
          <p:cNvPr id="5" name="Rectángulo 4">
            <a:extLst>
              <a:ext uri="{FF2B5EF4-FFF2-40B4-BE49-F238E27FC236}">
                <a16:creationId xmlns:a16="http://schemas.microsoft.com/office/drawing/2014/main" id="{354F571D-BCDA-72DE-A7A6-1AC7B7AB4054}"/>
              </a:ext>
            </a:extLst>
          </p:cNvPr>
          <p:cNvSpPr/>
          <p:nvPr/>
        </p:nvSpPr>
        <p:spPr>
          <a:xfrm>
            <a:off x="2094016" y="2755075"/>
            <a:ext cx="3526972" cy="315883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Hands-on learning involves giving children direct experience with physical activities. This method lets them practice BMS actively, allowing for trial and error as they learn. Through hands-on learning, children gain muscle memory and improve their skills by repeating physical tasks.</a:t>
            </a:r>
          </a:p>
        </p:txBody>
      </p:sp>
      <p:pic>
        <p:nvPicPr>
          <p:cNvPr id="19458" name="Picture 2" descr="Illustration of young children participating in hands-on learning activities in a colorful outdoor setting. Multiple activity stations are set up in a park with children practicing throwing a beanbag, balancing on a low beam, and jumping over small hurdles. The scene emphasizes independent practice, active movement, and physical skill development.">
            <a:extLst>
              <a:ext uri="{FF2B5EF4-FFF2-40B4-BE49-F238E27FC236}">
                <a16:creationId xmlns:a16="http://schemas.microsoft.com/office/drawing/2014/main" id="{7AE8D057-2A92-9268-7241-FF257134B144}"/>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096000" y="1638795"/>
            <a:ext cx="4429496" cy="4429496"/>
          </a:xfrm>
          <a:prstGeom prst="rect">
            <a:avLst/>
          </a:prstGeom>
          <a:noFill/>
          <a:effectLst>
            <a:softEdge rad="186618"/>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7517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7CFA7D-9C85-43C4-0835-FE752DF6EC84}"/>
            </a:ext>
          </a:extLst>
        </p:cNvPr>
        <p:cNvGrpSpPr/>
        <p:nvPr/>
      </p:nvGrpSpPr>
      <p:grpSpPr>
        <a:xfrm>
          <a:off x="0" y="0"/>
          <a:ext cx="0" cy="0"/>
          <a:chOff x="0" y="0"/>
          <a:chExt cx="0" cy="0"/>
        </a:xfrm>
      </p:grpSpPr>
      <p:sp>
        <p:nvSpPr>
          <p:cNvPr id="2" name="Rectángulo redondeado 1">
            <a:extLst>
              <a:ext uri="{FF2B5EF4-FFF2-40B4-BE49-F238E27FC236}">
                <a16:creationId xmlns:a16="http://schemas.microsoft.com/office/drawing/2014/main" id="{145EC10C-A4D4-0668-F587-6371E50BAB8B}"/>
              </a:ext>
            </a:extLst>
          </p:cNvPr>
          <p:cNvSpPr/>
          <p:nvPr/>
        </p:nvSpPr>
        <p:spPr>
          <a:xfrm>
            <a:off x="388550" y="511906"/>
            <a:ext cx="7971678" cy="895320"/>
          </a:xfrm>
          <a:prstGeom prst="roundRect">
            <a:avLst/>
          </a:prstGeom>
          <a:solidFill>
            <a:srgbClr val="7BC6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Teaching methods for developing Basic Motor Skills in ECE</a:t>
            </a:r>
          </a:p>
        </p:txBody>
      </p:sp>
      <p:sp>
        <p:nvSpPr>
          <p:cNvPr id="3" name="Rectángulo redondeado 2">
            <a:extLst>
              <a:ext uri="{FF2B5EF4-FFF2-40B4-BE49-F238E27FC236}">
                <a16:creationId xmlns:a16="http://schemas.microsoft.com/office/drawing/2014/main" id="{EE1FA2E4-AB68-A8B5-1FEB-3F479DCE4E28}"/>
              </a:ext>
            </a:extLst>
          </p:cNvPr>
          <p:cNvSpPr/>
          <p:nvPr/>
        </p:nvSpPr>
        <p:spPr>
          <a:xfrm>
            <a:off x="2058390" y="1721923"/>
            <a:ext cx="3526972" cy="895320"/>
          </a:xfrm>
          <a:prstGeom prst="roundRect">
            <a:avLst/>
          </a:prstGeom>
          <a:solidFill>
            <a:schemeClr val="accent6">
              <a:lumMod val="40000"/>
              <a:lumOff val="6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_tradnl" b="1" dirty="0">
                <a:solidFill>
                  <a:schemeClr val="tx1"/>
                </a:solidFill>
              </a:rPr>
              <a:t>AUTONOMOUS LEARNING</a:t>
            </a:r>
          </a:p>
        </p:txBody>
      </p:sp>
      <p:sp>
        <p:nvSpPr>
          <p:cNvPr id="5" name="Rectángulo 4">
            <a:extLst>
              <a:ext uri="{FF2B5EF4-FFF2-40B4-BE49-F238E27FC236}">
                <a16:creationId xmlns:a16="http://schemas.microsoft.com/office/drawing/2014/main" id="{93F1FAA2-AA14-AC88-44BC-E4EA76F2B636}"/>
              </a:ext>
            </a:extLst>
          </p:cNvPr>
          <p:cNvSpPr/>
          <p:nvPr/>
        </p:nvSpPr>
        <p:spPr>
          <a:xfrm>
            <a:off x="2058390" y="2802578"/>
            <a:ext cx="3526972" cy="3158836"/>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Autonomous learning encourages children to practice motor skills independently, fostering self-confidence, responsibility, and self-motivation. This method is particularly valuable because it helps children take ownership of their learning and builds self-discipline, as they explore movements on their own.</a:t>
            </a:r>
          </a:p>
        </p:txBody>
      </p:sp>
      <p:pic>
        <p:nvPicPr>
          <p:cNvPr id="20482" name="Picture 2" descr="Illustration of young children practicing motor skills independently in an outdoor park. The scene shows children engaging in activities like balancing on a line, throwing balls at a target, and running freely. They are exploring movements independently with a sense of freedom and enjoyment, emphasizing self-directed learning and confidence-building.">
            <a:extLst>
              <a:ext uri="{FF2B5EF4-FFF2-40B4-BE49-F238E27FC236}">
                <a16:creationId xmlns:a16="http://schemas.microsoft.com/office/drawing/2014/main" id="{36169F74-765F-27E6-9650-FF2E483734B1}"/>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989122" y="1738746"/>
            <a:ext cx="4239492" cy="4239492"/>
          </a:xfrm>
          <a:prstGeom prst="rect">
            <a:avLst/>
          </a:prstGeom>
          <a:noFill/>
          <a:effectLst>
            <a:softEdge rad="126853"/>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68685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74C87A-A98B-E094-29ED-F593A9AAE0F3}"/>
            </a:ext>
          </a:extLst>
        </p:cNvPr>
        <p:cNvGrpSpPr/>
        <p:nvPr/>
      </p:nvGrpSpPr>
      <p:grpSpPr>
        <a:xfrm>
          <a:off x="0" y="0"/>
          <a:ext cx="0" cy="0"/>
          <a:chOff x="0" y="0"/>
          <a:chExt cx="0" cy="0"/>
        </a:xfrm>
      </p:grpSpPr>
      <p:sp>
        <p:nvSpPr>
          <p:cNvPr id="2" name="Rectángulo redondeado 1">
            <a:extLst>
              <a:ext uri="{FF2B5EF4-FFF2-40B4-BE49-F238E27FC236}">
                <a16:creationId xmlns:a16="http://schemas.microsoft.com/office/drawing/2014/main" id="{0E3B638A-4921-6011-72E4-7A2894D88C4E}"/>
              </a:ext>
            </a:extLst>
          </p:cNvPr>
          <p:cNvSpPr/>
          <p:nvPr/>
        </p:nvSpPr>
        <p:spPr>
          <a:xfrm>
            <a:off x="388550" y="511906"/>
            <a:ext cx="7971678" cy="895320"/>
          </a:xfrm>
          <a:prstGeom prst="roundRect">
            <a:avLst/>
          </a:prstGeom>
          <a:solidFill>
            <a:srgbClr val="7BC6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Assessment and monitoring progress in Basic Motor Skills.</a:t>
            </a:r>
          </a:p>
        </p:txBody>
      </p:sp>
      <p:sp>
        <p:nvSpPr>
          <p:cNvPr id="5" name="CuadroTexto 4">
            <a:extLst>
              <a:ext uri="{FF2B5EF4-FFF2-40B4-BE49-F238E27FC236}">
                <a16:creationId xmlns:a16="http://schemas.microsoft.com/office/drawing/2014/main" id="{6FF2F8EB-FA38-E98D-4492-D43DEEE732E8}"/>
              </a:ext>
            </a:extLst>
          </p:cNvPr>
          <p:cNvSpPr txBox="1"/>
          <p:nvPr/>
        </p:nvSpPr>
        <p:spPr>
          <a:xfrm>
            <a:off x="534527" y="2057076"/>
            <a:ext cx="5053686" cy="3464949"/>
          </a:xfrm>
          <a:prstGeom prst="rect">
            <a:avLst/>
          </a:prstGeom>
          <a:noFill/>
          <a:ln>
            <a:solidFill>
              <a:schemeClr val="accent6">
                <a:lumMod val="50000"/>
              </a:schemeClr>
            </a:solidFill>
          </a:ln>
        </p:spPr>
        <p:txBody>
          <a:bodyPr wrap="square" rtlCol="0">
            <a:spAutoFit/>
          </a:bodyPr>
          <a:lstStyle/>
          <a:p>
            <a:r>
              <a:rPr lang="en-GB" sz="2400" dirty="0"/>
              <a:t>The Assessment and Monitoring Phase in Basic Motor Skills (BMS) development is essential for understanding children’s motor progress and for tailoring activities to their individual needs. This phase not only measures physical progress but also fosters a growth mindset and builds children’s confidence.</a:t>
            </a:r>
          </a:p>
        </p:txBody>
      </p:sp>
      <p:pic>
        <p:nvPicPr>
          <p:cNvPr id="8194" name="Picture 2" descr="Vista superior del concepto de elecciones con espacio de copia">
            <a:extLst>
              <a:ext uri="{FF2B5EF4-FFF2-40B4-BE49-F238E27FC236}">
                <a16:creationId xmlns:a16="http://schemas.microsoft.com/office/drawing/2014/main" id="{AF0E4DC0-3A6F-7EC9-E273-43F0A5F95A27}"/>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a:off x="6330656" y="1788558"/>
            <a:ext cx="4873722" cy="4001983"/>
          </a:xfrm>
          <a:prstGeom prst="rect">
            <a:avLst/>
          </a:prstGeom>
          <a:noFill/>
          <a:effectLst>
            <a:softEdge rad="216242"/>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6430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C8FFF7-77A9-F6F8-8212-C904AEE690BB}"/>
            </a:ext>
          </a:extLst>
        </p:cNvPr>
        <p:cNvGrpSpPr/>
        <p:nvPr/>
      </p:nvGrpSpPr>
      <p:grpSpPr>
        <a:xfrm>
          <a:off x="0" y="0"/>
          <a:ext cx="0" cy="0"/>
          <a:chOff x="0" y="0"/>
          <a:chExt cx="0" cy="0"/>
        </a:xfrm>
      </p:grpSpPr>
      <p:sp>
        <p:nvSpPr>
          <p:cNvPr id="2" name="Rectángulo redondeado 1">
            <a:extLst>
              <a:ext uri="{FF2B5EF4-FFF2-40B4-BE49-F238E27FC236}">
                <a16:creationId xmlns:a16="http://schemas.microsoft.com/office/drawing/2014/main" id="{B0990A21-E3C0-4B2D-71E7-7BB7F4A52B1F}"/>
              </a:ext>
            </a:extLst>
          </p:cNvPr>
          <p:cNvSpPr/>
          <p:nvPr/>
        </p:nvSpPr>
        <p:spPr>
          <a:xfrm>
            <a:off x="388550" y="511906"/>
            <a:ext cx="7971678" cy="895320"/>
          </a:xfrm>
          <a:prstGeom prst="roundRect">
            <a:avLst/>
          </a:prstGeom>
          <a:solidFill>
            <a:srgbClr val="7BC6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Assessment and monitoring progress in Basic Motor Skills.</a:t>
            </a:r>
          </a:p>
        </p:txBody>
      </p:sp>
      <p:graphicFrame>
        <p:nvGraphicFramePr>
          <p:cNvPr id="3" name="Diagrama 2">
            <a:extLst>
              <a:ext uri="{FF2B5EF4-FFF2-40B4-BE49-F238E27FC236}">
                <a16:creationId xmlns:a16="http://schemas.microsoft.com/office/drawing/2014/main" id="{C85CAC92-7A92-77F9-6EE1-E03D4FF28CAF}"/>
              </a:ext>
            </a:extLst>
          </p:cNvPr>
          <p:cNvGraphicFramePr/>
          <p:nvPr>
            <p:extLst>
              <p:ext uri="{D42A27DB-BD31-4B8C-83A1-F6EECF244321}">
                <p14:modId xmlns:p14="http://schemas.microsoft.com/office/powerpoint/2010/main" val="1456555722"/>
              </p:ext>
            </p:extLst>
          </p:nvPr>
        </p:nvGraphicFramePr>
        <p:xfrm>
          <a:off x="6250860" y="1718276"/>
          <a:ext cx="4900070" cy="41809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1508" name="Picture 4" descr="A realistic photograph showing a teacher observing young children participating in a structured outdoor activity that demonstrates the assessment and monitoring phase in Early Childhood Education (ECE). Children are engaged in activities like balancing on a line, throwing a ball at a target, and running freely. The teacher is taking notes and providing constructive feedback, while children practice motor skills independently and in pairs. The scene is bright, inclusive, and emphasizes active learning and personalized support.">
            <a:extLst>
              <a:ext uri="{FF2B5EF4-FFF2-40B4-BE49-F238E27FC236}">
                <a16:creationId xmlns:a16="http://schemas.microsoft.com/office/drawing/2014/main" id="{560899AF-6648-F596-031D-D82989D72EDA}"/>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1360714" y="1702286"/>
            <a:ext cx="4196938" cy="4196938"/>
          </a:xfrm>
          <a:prstGeom prst="rect">
            <a:avLst/>
          </a:prstGeom>
          <a:noFill/>
          <a:effectLst>
            <a:softEdge rad="142536"/>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39580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8438E2-34DB-076C-13AB-B230D1D5401C}"/>
            </a:ext>
          </a:extLst>
        </p:cNvPr>
        <p:cNvGrpSpPr/>
        <p:nvPr/>
      </p:nvGrpSpPr>
      <p:grpSpPr>
        <a:xfrm>
          <a:off x="0" y="0"/>
          <a:ext cx="0" cy="0"/>
          <a:chOff x="0" y="0"/>
          <a:chExt cx="0" cy="0"/>
        </a:xfrm>
      </p:grpSpPr>
      <p:sp>
        <p:nvSpPr>
          <p:cNvPr id="2" name="Rectángulo redondeado 1">
            <a:extLst>
              <a:ext uri="{FF2B5EF4-FFF2-40B4-BE49-F238E27FC236}">
                <a16:creationId xmlns:a16="http://schemas.microsoft.com/office/drawing/2014/main" id="{88F2C14D-DDFB-969B-84BF-2016C1D6EA90}"/>
              </a:ext>
            </a:extLst>
          </p:cNvPr>
          <p:cNvSpPr/>
          <p:nvPr/>
        </p:nvSpPr>
        <p:spPr>
          <a:xfrm>
            <a:off x="388550" y="511906"/>
            <a:ext cx="7971678" cy="895320"/>
          </a:xfrm>
          <a:prstGeom prst="roundRect">
            <a:avLst/>
          </a:prstGeom>
          <a:solidFill>
            <a:srgbClr val="7BC6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Assessment and monitoring progress in Basic Motor Skills.</a:t>
            </a:r>
          </a:p>
        </p:txBody>
      </p:sp>
      <p:sp>
        <p:nvSpPr>
          <p:cNvPr id="4" name="Rectángulo redondeado 3">
            <a:extLst>
              <a:ext uri="{FF2B5EF4-FFF2-40B4-BE49-F238E27FC236}">
                <a16:creationId xmlns:a16="http://schemas.microsoft.com/office/drawing/2014/main" id="{975DCEA1-4EB6-740F-EB2E-7990BFA468FE}"/>
              </a:ext>
            </a:extLst>
          </p:cNvPr>
          <p:cNvSpPr/>
          <p:nvPr/>
        </p:nvSpPr>
        <p:spPr>
          <a:xfrm>
            <a:off x="305426" y="1995054"/>
            <a:ext cx="2651532" cy="895320"/>
          </a:xfrm>
          <a:prstGeom prst="roundRect">
            <a:avLst/>
          </a:prstGeom>
          <a:solidFill>
            <a:schemeClr val="accent6">
              <a:lumMod val="40000"/>
              <a:lumOff val="6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_tradnl" b="1" dirty="0">
                <a:solidFill>
                  <a:schemeClr val="tx1"/>
                </a:solidFill>
              </a:rPr>
              <a:t>DIRECT OBSERVATION</a:t>
            </a:r>
          </a:p>
        </p:txBody>
      </p:sp>
      <p:sp>
        <p:nvSpPr>
          <p:cNvPr id="5" name="Rectángulo 4">
            <a:extLst>
              <a:ext uri="{FF2B5EF4-FFF2-40B4-BE49-F238E27FC236}">
                <a16:creationId xmlns:a16="http://schemas.microsoft.com/office/drawing/2014/main" id="{A8BABA0D-D742-F2F0-58DB-EBE32BFF8C17}"/>
              </a:ext>
            </a:extLst>
          </p:cNvPr>
          <p:cNvSpPr/>
          <p:nvPr/>
        </p:nvSpPr>
        <p:spPr>
          <a:xfrm>
            <a:off x="305426" y="3075709"/>
            <a:ext cx="2651532" cy="293320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Direct observation allows educators to assess motor development in real-time by watching how children move, interact in groups, and respond to physical challenges. This helps capture important aspects of coordination, balance, and control.</a:t>
            </a:r>
          </a:p>
        </p:txBody>
      </p:sp>
      <p:sp>
        <p:nvSpPr>
          <p:cNvPr id="6" name="Rectángulo redondeado 5">
            <a:extLst>
              <a:ext uri="{FF2B5EF4-FFF2-40B4-BE49-F238E27FC236}">
                <a16:creationId xmlns:a16="http://schemas.microsoft.com/office/drawing/2014/main" id="{9B0C4E2B-9F3A-9678-2EC0-12C3839E31BA}"/>
              </a:ext>
            </a:extLst>
          </p:cNvPr>
          <p:cNvSpPr/>
          <p:nvPr/>
        </p:nvSpPr>
        <p:spPr>
          <a:xfrm>
            <a:off x="3226760" y="1995054"/>
            <a:ext cx="2746533" cy="895320"/>
          </a:xfrm>
          <a:prstGeom prst="roundRect">
            <a:avLst/>
          </a:prstGeom>
          <a:solidFill>
            <a:schemeClr val="accent6">
              <a:lumMod val="40000"/>
              <a:lumOff val="6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_tradnl" b="1" dirty="0">
                <a:solidFill>
                  <a:schemeClr val="tx1"/>
                </a:solidFill>
              </a:rPr>
              <a:t>SELF – ASSESSMENT FOR CHILDREN</a:t>
            </a:r>
          </a:p>
        </p:txBody>
      </p:sp>
      <p:sp>
        <p:nvSpPr>
          <p:cNvPr id="7" name="Rectángulo 6">
            <a:extLst>
              <a:ext uri="{FF2B5EF4-FFF2-40B4-BE49-F238E27FC236}">
                <a16:creationId xmlns:a16="http://schemas.microsoft.com/office/drawing/2014/main" id="{5CB6F788-B218-8156-4D5C-363156C3DC4A}"/>
              </a:ext>
            </a:extLst>
          </p:cNvPr>
          <p:cNvSpPr/>
          <p:nvPr/>
        </p:nvSpPr>
        <p:spPr>
          <a:xfrm>
            <a:off x="3226760" y="3075709"/>
            <a:ext cx="2746533" cy="293320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Simple self-reflection activities enable children to recognize their achievements and challenges, fostering a growth mindset. This promotes self-awareness and encourages goal-setting.</a:t>
            </a:r>
          </a:p>
        </p:txBody>
      </p:sp>
      <p:sp>
        <p:nvSpPr>
          <p:cNvPr id="10" name="Rectángulo redondeado 9">
            <a:extLst>
              <a:ext uri="{FF2B5EF4-FFF2-40B4-BE49-F238E27FC236}">
                <a16:creationId xmlns:a16="http://schemas.microsoft.com/office/drawing/2014/main" id="{B49E1FAC-13AD-B871-256C-B24BB46B5FE3}"/>
              </a:ext>
            </a:extLst>
          </p:cNvPr>
          <p:cNvSpPr/>
          <p:nvPr/>
        </p:nvSpPr>
        <p:spPr>
          <a:xfrm>
            <a:off x="6243095" y="1995054"/>
            <a:ext cx="2746534" cy="895320"/>
          </a:xfrm>
          <a:prstGeom prst="roundRect">
            <a:avLst/>
          </a:prstGeom>
          <a:solidFill>
            <a:schemeClr val="accent6">
              <a:lumMod val="40000"/>
              <a:lumOff val="6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_tradnl" b="1" dirty="0">
                <a:solidFill>
                  <a:schemeClr val="tx1"/>
                </a:solidFill>
              </a:rPr>
              <a:t>CONSTRUCTIVE FEEDBACK</a:t>
            </a:r>
          </a:p>
        </p:txBody>
      </p:sp>
      <p:sp>
        <p:nvSpPr>
          <p:cNvPr id="11" name="Rectángulo 10">
            <a:extLst>
              <a:ext uri="{FF2B5EF4-FFF2-40B4-BE49-F238E27FC236}">
                <a16:creationId xmlns:a16="http://schemas.microsoft.com/office/drawing/2014/main" id="{1C416113-7065-B44A-FC11-798EA638D315}"/>
              </a:ext>
            </a:extLst>
          </p:cNvPr>
          <p:cNvSpPr/>
          <p:nvPr/>
        </p:nvSpPr>
        <p:spPr>
          <a:xfrm>
            <a:off x="6243095" y="3075709"/>
            <a:ext cx="2746534" cy="293320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Educators give specific, constructive feedback that reinforces achievements and guides improvement. Instead of generic praise, children receive focused comments on their progress and skills.</a:t>
            </a:r>
          </a:p>
        </p:txBody>
      </p:sp>
      <p:sp>
        <p:nvSpPr>
          <p:cNvPr id="16" name="Rectángulo redondeado 15">
            <a:extLst>
              <a:ext uri="{FF2B5EF4-FFF2-40B4-BE49-F238E27FC236}">
                <a16:creationId xmlns:a16="http://schemas.microsoft.com/office/drawing/2014/main" id="{CAA7D490-6B61-40FD-C98B-9DB223740643}"/>
              </a:ext>
            </a:extLst>
          </p:cNvPr>
          <p:cNvSpPr/>
          <p:nvPr/>
        </p:nvSpPr>
        <p:spPr>
          <a:xfrm>
            <a:off x="9255462" y="1995054"/>
            <a:ext cx="2746534" cy="895320"/>
          </a:xfrm>
          <a:prstGeom prst="roundRect">
            <a:avLst/>
          </a:prstGeom>
          <a:solidFill>
            <a:schemeClr val="accent6">
              <a:lumMod val="40000"/>
              <a:lumOff val="6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ES_tradnl" b="1" dirty="0">
                <a:solidFill>
                  <a:schemeClr val="tx1"/>
                </a:solidFill>
              </a:rPr>
              <a:t>PERSONALIZED SUPPORT AND ADAPTATION</a:t>
            </a:r>
          </a:p>
        </p:txBody>
      </p:sp>
      <p:sp>
        <p:nvSpPr>
          <p:cNvPr id="17" name="Rectángulo 16">
            <a:extLst>
              <a:ext uri="{FF2B5EF4-FFF2-40B4-BE49-F238E27FC236}">
                <a16:creationId xmlns:a16="http://schemas.microsoft.com/office/drawing/2014/main" id="{BF5A780D-018C-AE21-956C-27D2EB4B066A}"/>
              </a:ext>
            </a:extLst>
          </p:cNvPr>
          <p:cNvSpPr/>
          <p:nvPr/>
        </p:nvSpPr>
        <p:spPr>
          <a:xfrm>
            <a:off x="9255462" y="3075709"/>
            <a:ext cx="2746534" cy="2933205"/>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Based on assessment, educators adjust activities to match each child’s needs, promoting inclusive learning. Tasks are adapted to be either simplified or more challenging, depending on the child’s skill level.</a:t>
            </a:r>
          </a:p>
        </p:txBody>
      </p:sp>
    </p:spTree>
    <p:extLst>
      <p:ext uri="{BB962C8B-B14F-4D97-AF65-F5344CB8AC3E}">
        <p14:creationId xmlns:p14="http://schemas.microsoft.com/office/powerpoint/2010/main" val="2010055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B05969-B53F-9327-92D1-93F9CFEE2CC1}"/>
            </a:ext>
          </a:extLst>
        </p:cNvPr>
        <p:cNvGrpSpPr/>
        <p:nvPr/>
      </p:nvGrpSpPr>
      <p:grpSpPr>
        <a:xfrm>
          <a:off x="0" y="0"/>
          <a:ext cx="0" cy="0"/>
          <a:chOff x="0" y="0"/>
          <a:chExt cx="0" cy="0"/>
        </a:xfrm>
      </p:grpSpPr>
      <p:sp>
        <p:nvSpPr>
          <p:cNvPr id="2" name="Rectángulo redondeado 1">
            <a:extLst>
              <a:ext uri="{FF2B5EF4-FFF2-40B4-BE49-F238E27FC236}">
                <a16:creationId xmlns:a16="http://schemas.microsoft.com/office/drawing/2014/main" id="{40C7B913-AAA9-FEF1-8F4D-96856FF95149}"/>
              </a:ext>
            </a:extLst>
          </p:cNvPr>
          <p:cNvSpPr/>
          <p:nvPr/>
        </p:nvSpPr>
        <p:spPr>
          <a:xfrm>
            <a:off x="388550" y="511906"/>
            <a:ext cx="7971678" cy="895320"/>
          </a:xfrm>
          <a:prstGeom prst="roundRect">
            <a:avLst/>
          </a:prstGeom>
          <a:solidFill>
            <a:srgbClr val="7BC6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Assessment and monitoring progress in Basic Motor Skills.</a:t>
            </a:r>
          </a:p>
        </p:txBody>
      </p:sp>
      <p:pic>
        <p:nvPicPr>
          <p:cNvPr id="24578" name="Picture 2" descr="A realistic photograph showing an educator using direct observation to assess motor development in young children during an outdoor obstacle course. Children are engaged in various activities like jumping, balancing on a line, and throwing. The educator is taking notes and focusing on children's coordination and balance. The scene emphasizes real-time assessment and active observation in a bright, inclusive park setting.">
            <a:extLst>
              <a:ext uri="{FF2B5EF4-FFF2-40B4-BE49-F238E27FC236}">
                <a16:creationId xmlns:a16="http://schemas.microsoft.com/office/drawing/2014/main" id="{F2DD76D5-3A05-5AB1-A268-89F13E9B9F42}"/>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9040342" y="1626918"/>
            <a:ext cx="2381005" cy="2381005"/>
          </a:xfrm>
          <a:prstGeom prst="rect">
            <a:avLst/>
          </a:prstGeom>
          <a:noFill/>
          <a:extLst>
            <a:ext uri="{909E8E84-426E-40DD-AFC4-6F175D3DCCD1}">
              <a14:hiddenFill xmlns:a14="http://schemas.microsoft.com/office/drawing/2010/main">
                <a:solidFill>
                  <a:srgbClr val="FFFFFF"/>
                </a:solidFill>
              </a14:hiddenFill>
            </a:ext>
          </a:extLst>
        </p:spPr>
      </p:pic>
      <p:pic>
        <p:nvPicPr>
          <p:cNvPr id="24580" name="Picture 4" descr="A realistic photograph showing young children engaging in self-assessment after a physical activity in an outdoor park setting. Children are gathered around a chart with stars and checkmarks, where they mark skills they feel are improving, like balancing or throwing. A teacher is guiding them by asking reflective questions, encouraging goal-setting and self-awareness. The scene is bright, inclusive, and emphasizes personal growth and reflection in early childhood education.">
            <a:extLst>
              <a:ext uri="{FF2B5EF4-FFF2-40B4-BE49-F238E27FC236}">
                <a16:creationId xmlns:a16="http://schemas.microsoft.com/office/drawing/2014/main" id="{C1A9AB2A-99B4-AFE5-E9F2-AE12D5F8F99F}"/>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3381252" y="1626918"/>
            <a:ext cx="2381004" cy="2381004"/>
          </a:xfrm>
          <a:prstGeom prst="rect">
            <a:avLst/>
          </a:prstGeom>
          <a:noFill/>
          <a:extLst>
            <a:ext uri="{909E8E84-426E-40DD-AFC4-6F175D3DCCD1}">
              <a14:hiddenFill xmlns:a14="http://schemas.microsoft.com/office/drawing/2010/main">
                <a:solidFill>
                  <a:srgbClr val="FFFFFF"/>
                </a:solidFill>
              </a14:hiddenFill>
            </a:ext>
          </a:extLst>
        </p:spPr>
      </p:pic>
      <p:pic>
        <p:nvPicPr>
          <p:cNvPr id="24582" name="Picture 6" descr="A realistic photograph showing an educator giving constructive feedback to a young child in an outdoor park setting. The educator is kneeling and smiling, while giving specific feedback about the child's balancing skills during an activity. The child is listening attentively, showing interest and engagement. The scene emphasizes supportive guidance and confidence-building in early childhood education.">
            <a:extLst>
              <a:ext uri="{FF2B5EF4-FFF2-40B4-BE49-F238E27FC236}">
                <a16:creationId xmlns:a16="http://schemas.microsoft.com/office/drawing/2014/main" id="{4B8DE9B4-3314-72D0-B4B6-A02DAB93DBC7}"/>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588818" y="3711037"/>
            <a:ext cx="2381005" cy="2381005"/>
          </a:xfrm>
          <a:prstGeom prst="rect">
            <a:avLst/>
          </a:prstGeom>
          <a:noFill/>
          <a:extLst>
            <a:ext uri="{909E8E84-426E-40DD-AFC4-6F175D3DCCD1}">
              <a14:hiddenFill xmlns:a14="http://schemas.microsoft.com/office/drawing/2010/main">
                <a:solidFill>
                  <a:srgbClr val="FFFFFF"/>
                </a:solidFill>
              </a14:hiddenFill>
            </a:ext>
          </a:extLst>
        </p:spPr>
      </p:pic>
      <p:pic>
        <p:nvPicPr>
          <p:cNvPr id="24584" name="Picture 8" descr="A realistic photograph showing an educator providing personalized support to children practicing motor skills in an outdoor park. One child is using a larger ball for easier throwing, while another is attempting a more complex movement. The educator is adjusting the activity based on each child’s skill level. The scene emphasizes inclusive, adaptive learning and individualized support in early childhood education.">
            <a:extLst>
              <a:ext uri="{FF2B5EF4-FFF2-40B4-BE49-F238E27FC236}">
                <a16:creationId xmlns:a16="http://schemas.microsoft.com/office/drawing/2014/main" id="{9B43C76D-3273-DDA8-97BD-C7643D67EA96}"/>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6210797" y="3711038"/>
            <a:ext cx="2381004" cy="2381004"/>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redondeado 3">
            <a:extLst>
              <a:ext uri="{FF2B5EF4-FFF2-40B4-BE49-F238E27FC236}">
                <a16:creationId xmlns:a16="http://schemas.microsoft.com/office/drawing/2014/main" id="{9144E98C-1E98-A18E-8B28-033D5B6BAEE9}"/>
              </a:ext>
            </a:extLst>
          </p:cNvPr>
          <p:cNvSpPr/>
          <p:nvPr/>
        </p:nvSpPr>
        <p:spPr>
          <a:xfrm>
            <a:off x="9040342" y="4120739"/>
            <a:ext cx="2381004" cy="510640"/>
          </a:xfrm>
          <a:prstGeom prst="roundRect">
            <a:avLst/>
          </a:prstGeom>
          <a:noFill/>
          <a:ln>
            <a:solidFill>
              <a:schemeClr val="accent6">
                <a:lumMod val="50000"/>
              </a:schemeClr>
            </a:solidFill>
          </a:ln>
        </p:spPr>
        <p:style>
          <a:lnRef idx="0">
            <a:scrgbClr r="0" g="0" b="0"/>
          </a:lnRef>
          <a:fillRef idx="0">
            <a:scrgbClr r="0" g="0" b="0"/>
          </a:fillRef>
          <a:effectRef idx="0">
            <a:scrgbClr r="0" g="0" b="0"/>
          </a:effectRef>
          <a:fontRef idx="minor">
            <a:schemeClr val="dk1"/>
          </a:fontRef>
        </p:style>
        <p:txBody>
          <a:bodyPr rtlCol="0" anchor="ctr"/>
          <a:lstStyle/>
          <a:p>
            <a:pPr algn="ctr"/>
            <a:r>
              <a:rPr lang="es-ES_tradnl" sz="1400" b="1" dirty="0">
                <a:solidFill>
                  <a:schemeClr val="tx1"/>
                </a:solidFill>
              </a:rPr>
              <a:t>DIRECT OBSERVATION</a:t>
            </a:r>
          </a:p>
        </p:txBody>
      </p:sp>
      <p:sp>
        <p:nvSpPr>
          <p:cNvPr id="5" name="Rectángulo redondeado 4">
            <a:extLst>
              <a:ext uri="{FF2B5EF4-FFF2-40B4-BE49-F238E27FC236}">
                <a16:creationId xmlns:a16="http://schemas.microsoft.com/office/drawing/2014/main" id="{8DCBA286-47B5-6C63-B242-2F3FF8D8E9F9}"/>
              </a:ext>
            </a:extLst>
          </p:cNvPr>
          <p:cNvSpPr/>
          <p:nvPr/>
        </p:nvSpPr>
        <p:spPr>
          <a:xfrm>
            <a:off x="3381250" y="4120739"/>
            <a:ext cx="2381005" cy="510640"/>
          </a:xfrm>
          <a:prstGeom prst="roundRect">
            <a:avLst/>
          </a:prstGeom>
          <a:noFill/>
          <a:ln>
            <a:solidFill>
              <a:schemeClr val="accent6">
                <a:lumMod val="50000"/>
              </a:schemeClr>
            </a:solidFill>
          </a:ln>
        </p:spPr>
        <p:style>
          <a:lnRef idx="0">
            <a:scrgbClr r="0" g="0" b="0"/>
          </a:lnRef>
          <a:fillRef idx="0">
            <a:scrgbClr r="0" g="0" b="0"/>
          </a:fillRef>
          <a:effectRef idx="0">
            <a:scrgbClr r="0" g="0" b="0"/>
          </a:effectRef>
          <a:fontRef idx="minor">
            <a:schemeClr val="dk1"/>
          </a:fontRef>
        </p:style>
        <p:txBody>
          <a:bodyPr rtlCol="0" anchor="ctr"/>
          <a:lstStyle/>
          <a:p>
            <a:pPr algn="ctr"/>
            <a:r>
              <a:rPr lang="es-ES_tradnl" sz="1400" b="1" dirty="0">
                <a:solidFill>
                  <a:schemeClr val="tx1"/>
                </a:solidFill>
              </a:rPr>
              <a:t>SELF – ASSESSMENT FOR CHILDREN</a:t>
            </a:r>
          </a:p>
        </p:txBody>
      </p:sp>
      <p:sp>
        <p:nvSpPr>
          <p:cNvPr id="6" name="Rectángulo redondeado 5">
            <a:extLst>
              <a:ext uri="{FF2B5EF4-FFF2-40B4-BE49-F238E27FC236}">
                <a16:creationId xmlns:a16="http://schemas.microsoft.com/office/drawing/2014/main" id="{3F0AE960-EF07-BB3C-2A09-D2ACE348C582}"/>
              </a:ext>
            </a:extLst>
          </p:cNvPr>
          <p:cNvSpPr/>
          <p:nvPr/>
        </p:nvSpPr>
        <p:spPr>
          <a:xfrm>
            <a:off x="588818" y="3004457"/>
            <a:ext cx="2381005" cy="510640"/>
          </a:xfrm>
          <a:prstGeom prst="roundRect">
            <a:avLst/>
          </a:prstGeom>
          <a:noFill/>
          <a:ln>
            <a:solidFill>
              <a:schemeClr val="accent6">
                <a:lumMod val="50000"/>
              </a:schemeClr>
            </a:solidFill>
          </a:ln>
        </p:spPr>
        <p:style>
          <a:lnRef idx="0">
            <a:scrgbClr r="0" g="0" b="0"/>
          </a:lnRef>
          <a:fillRef idx="0">
            <a:scrgbClr r="0" g="0" b="0"/>
          </a:fillRef>
          <a:effectRef idx="0">
            <a:scrgbClr r="0" g="0" b="0"/>
          </a:effectRef>
          <a:fontRef idx="minor">
            <a:schemeClr val="dk1"/>
          </a:fontRef>
        </p:style>
        <p:txBody>
          <a:bodyPr rtlCol="0" anchor="ctr"/>
          <a:lstStyle/>
          <a:p>
            <a:pPr algn="ctr"/>
            <a:r>
              <a:rPr lang="es-ES_tradnl" sz="1400" b="1" dirty="0">
                <a:solidFill>
                  <a:schemeClr val="tx1"/>
                </a:solidFill>
              </a:rPr>
              <a:t>CONSTRUCTIVE FEEDBACK</a:t>
            </a:r>
          </a:p>
        </p:txBody>
      </p:sp>
      <p:sp>
        <p:nvSpPr>
          <p:cNvPr id="7" name="Rectángulo redondeado 6">
            <a:extLst>
              <a:ext uri="{FF2B5EF4-FFF2-40B4-BE49-F238E27FC236}">
                <a16:creationId xmlns:a16="http://schemas.microsoft.com/office/drawing/2014/main" id="{5F732055-BD68-0FAC-8BDC-0E024A7B8176}"/>
              </a:ext>
            </a:extLst>
          </p:cNvPr>
          <p:cNvSpPr/>
          <p:nvPr/>
        </p:nvSpPr>
        <p:spPr>
          <a:xfrm>
            <a:off x="6210796" y="3111337"/>
            <a:ext cx="2381005" cy="510640"/>
          </a:xfrm>
          <a:prstGeom prst="roundRect">
            <a:avLst/>
          </a:prstGeom>
          <a:noFill/>
          <a:ln>
            <a:solidFill>
              <a:schemeClr val="accent6">
                <a:lumMod val="50000"/>
              </a:schemeClr>
            </a:solidFill>
          </a:ln>
        </p:spPr>
        <p:style>
          <a:lnRef idx="0">
            <a:scrgbClr r="0" g="0" b="0"/>
          </a:lnRef>
          <a:fillRef idx="0">
            <a:scrgbClr r="0" g="0" b="0"/>
          </a:fillRef>
          <a:effectRef idx="0">
            <a:scrgbClr r="0" g="0" b="0"/>
          </a:effectRef>
          <a:fontRef idx="minor">
            <a:schemeClr val="dk1"/>
          </a:fontRef>
        </p:style>
        <p:txBody>
          <a:bodyPr rtlCol="0" anchor="ctr"/>
          <a:lstStyle/>
          <a:p>
            <a:pPr algn="ctr"/>
            <a:r>
              <a:rPr lang="es-ES_tradnl" sz="1400" b="1" dirty="0">
                <a:solidFill>
                  <a:schemeClr val="tx1"/>
                </a:solidFill>
              </a:rPr>
              <a:t>PERSONALIZED SUPPORT AND ADAPTATION</a:t>
            </a:r>
          </a:p>
        </p:txBody>
      </p:sp>
    </p:spTree>
    <p:extLst>
      <p:ext uri="{BB962C8B-B14F-4D97-AF65-F5344CB8AC3E}">
        <p14:creationId xmlns:p14="http://schemas.microsoft.com/office/powerpoint/2010/main" val="1271391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37DCAE71-DC95-A89E-3C76-15BE564141A9}"/>
              </a:ext>
            </a:extLst>
          </p:cNvPr>
          <p:cNvSpPr txBox="1"/>
          <p:nvPr/>
        </p:nvSpPr>
        <p:spPr>
          <a:xfrm>
            <a:off x="541335" y="4698558"/>
            <a:ext cx="10982183" cy="1200329"/>
          </a:xfrm>
          <a:prstGeom prst="rect">
            <a:avLst/>
          </a:prstGeom>
          <a:noFill/>
        </p:spPr>
        <p:txBody>
          <a:bodyPr wrap="square" numCol="2">
            <a:spAutoFit/>
          </a:bodyPr>
          <a:lstStyle/>
          <a:p>
            <a:r>
              <a:rPr lang="en-GB" sz="1800" dirty="0">
                <a:effectLst/>
                <a:latin typeface="Calibri" panose="020F0502020204030204" pitchFamily="34" charset="0"/>
                <a:ea typeface="Times New Roman" panose="02020603050405020304" pitchFamily="18" charset="0"/>
              </a:rPr>
              <a:t>For further information on the </a:t>
            </a:r>
            <a:r>
              <a:rPr lang="en-GB" sz="1800" dirty="0" err="1">
                <a:effectLst/>
                <a:latin typeface="Calibri" panose="020F0502020204030204" pitchFamily="34" charset="0"/>
                <a:ea typeface="Times New Roman" panose="02020603050405020304" pitchFamily="18" charset="0"/>
              </a:rPr>
              <a:t>EduPASS</a:t>
            </a:r>
            <a:r>
              <a:rPr lang="en-GB" sz="1800" dirty="0">
                <a:effectLst/>
                <a:latin typeface="Calibri" panose="020F0502020204030204" pitchFamily="34" charset="0"/>
                <a:ea typeface="Times New Roman" panose="02020603050405020304" pitchFamily="18" charset="0"/>
              </a:rPr>
              <a:t> Project  </a:t>
            </a:r>
            <a:br>
              <a:rPr lang="en-GB" sz="1800" dirty="0">
                <a:effectLst/>
                <a:latin typeface="Calibri" panose="020F0502020204030204" pitchFamily="34" charset="0"/>
                <a:ea typeface="Times New Roman" panose="02020603050405020304" pitchFamily="18" charset="0"/>
              </a:rPr>
            </a:br>
            <a:r>
              <a:rPr lang="en-GB" sz="1800" dirty="0">
                <a:effectLst/>
                <a:latin typeface="Calibri" panose="020F0502020204030204" pitchFamily="34" charset="0"/>
                <a:ea typeface="Times New Roman" panose="02020603050405020304" pitchFamily="18" charset="0"/>
              </a:rPr>
              <a:t>please follow the link:</a:t>
            </a:r>
            <a:r>
              <a:rPr lang="de-DE" dirty="0">
                <a:latin typeface="Times New Roman" panose="02020603050405020304" pitchFamily="18" charset="0"/>
                <a:ea typeface="Times New Roman" panose="02020603050405020304" pitchFamily="18" charset="0"/>
              </a:rPr>
              <a:t> </a:t>
            </a:r>
          </a:p>
          <a:p>
            <a:r>
              <a:rPr lang="en-GB" sz="1800" b="1" dirty="0">
                <a:effectLst/>
                <a:latin typeface="Calibri" panose="020F0502020204030204" pitchFamily="34" charset="0"/>
                <a:ea typeface="Times New Roman" panose="02020603050405020304" pitchFamily="18" charset="0"/>
              </a:rPr>
              <a:t>Website </a:t>
            </a:r>
            <a:r>
              <a:rPr lang="en-GB" sz="1800" u="sng" dirty="0">
                <a:solidFill>
                  <a:srgbClr val="0563C1"/>
                </a:solidFill>
                <a:effectLst/>
                <a:latin typeface="Calibri" panose="020F0502020204030204" pitchFamily="34" charset="0"/>
                <a:ea typeface="Times New Roman" panose="02020603050405020304" pitchFamily="18" charset="0"/>
                <a:cs typeface="Calibri" panose="020F0502020204030204" pitchFamily="34" charset="0"/>
                <a:hlinkClick r:id="rId2"/>
              </a:rPr>
              <a:t>https://edupass-project.eu/</a:t>
            </a:r>
            <a:r>
              <a:rPr lang="de-DE" dirty="0">
                <a:effectLst/>
                <a:latin typeface="Calibri" panose="020F0502020204030204" pitchFamily="34" charset="0"/>
                <a:cs typeface="Calibri" panose="020F0502020204030204" pitchFamily="34" charset="0"/>
              </a:rPr>
              <a:t> </a:t>
            </a:r>
          </a:p>
          <a:p>
            <a:endParaRPr lang="en-GB" dirty="0">
              <a:latin typeface="Calibri" panose="020F0502020204030204" pitchFamily="34"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                        This work is licensed under the Creative    </a:t>
            </a:r>
            <a:br>
              <a:rPr lang="en-GB" sz="1800" dirty="0">
                <a:effectLst/>
                <a:latin typeface="Calibri" panose="020F0502020204030204" pitchFamily="34" charset="0"/>
                <a:ea typeface="Times New Roman" panose="02020603050405020304" pitchFamily="18" charset="0"/>
              </a:rPr>
            </a:br>
            <a:r>
              <a:rPr lang="en-GB" sz="1800" dirty="0">
                <a:effectLst/>
                <a:latin typeface="Calibri" panose="020F0502020204030204" pitchFamily="34" charset="0"/>
                <a:ea typeface="Times New Roman" panose="02020603050405020304" pitchFamily="18" charset="0"/>
              </a:rPr>
              <a:t>                          Commons Attribution 4.0 International</a:t>
            </a:r>
            <a:endParaRPr lang="de-DE" sz="1800" dirty="0">
              <a:effectLst/>
              <a:latin typeface="Times New Roman" panose="02020603050405020304" pitchFamily="18" charset="0"/>
              <a:ea typeface="Times New Roman" panose="02020603050405020304" pitchFamily="18" charset="0"/>
            </a:endParaRPr>
          </a:p>
          <a:p>
            <a:r>
              <a:rPr lang="en-GB" sz="1800" b="1" dirty="0">
                <a:effectLst/>
                <a:latin typeface="Calibri" panose="020F0502020204030204" pitchFamily="34" charset="0"/>
                <a:ea typeface="Times New Roman" panose="02020603050405020304" pitchFamily="18" charset="0"/>
              </a:rPr>
              <a:t>License</a:t>
            </a:r>
            <a:r>
              <a:rPr lang="en-GB" sz="1800" dirty="0">
                <a:effectLst/>
                <a:latin typeface="Calibri" panose="020F0502020204030204" pitchFamily="34" charset="0"/>
                <a:ea typeface="Times New Roman" panose="02020603050405020304" pitchFamily="18" charset="0"/>
              </a:rPr>
              <a:t> </a:t>
            </a:r>
            <a:r>
              <a:rPr lang="en-GB" sz="1800" u="sng" dirty="0">
                <a:solidFill>
                  <a:srgbClr val="0563C1"/>
                </a:solidFill>
                <a:effectLst/>
                <a:latin typeface="Calibri" panose="020F0502020204030204" pitchFamily="34" charset="0"/>
                <a:ea typeface="Times New Roman" panose="02020603050405020304" pitchFamily="18" charset="0"/>
                <a:hlinkClick r:id="rId3"/>
              </a:rPr>
              <a:t>http://creativecommons.org/licenses/by/4.0/</a:t>
            </a:r>
            <a:endParaRPr lang="de-DE" sz="1800" dirty="0">
              <a:effectLst/>
              <a:latin typeface="Times New Roman" panose="02020603050405020304" pitchFamily="18" charset="0"/>
              <a:ea typeface="Times New Roman" panose="02020603050405020304" pitchFamily="18" charset="0"/>
            </a:endParaRPr>
          </a:p>
        </p:txBody>
      </p:sp>
      <p:sp>
        <p:nvSpPr>
          <p:cNvPr id="7" name="Textfeld 6">
            <a:extLst>
              <a:ext uri="{FF2B5EF4-FFF2-40B4-BE49-F238E27FC236}">
                <a16:creationId xmlns:a16="http://schemas.microsoft.com/office/drawing/2014/main" id="{08776968-3EB6-1AFE-9CBC-E6F703E7B498}"/>
              </a:ext>
            </a:extLst>
          </p:cNvPr>
          <p:cNvSpPr txBox="1"/>
          <p:nvPr/>
        </p:nvSpPr>
        <p:spPr>
          <a:xfrm>
            <a:off x="541335" y="1120676"/>
            <a:ext cx="10482836" cy="3231654"/>
          </a:xfrm>
          <a:prstGeom prst="rect">
            <a:avLst/>
          </a:prstGeom>
          <a:noFill/>
        </p:spPr>
        <p:txBody>
          <a:bodyPr wrap="square" numCol="1">
            <a:spAutoFit/>
          </a:bodyPr>
          <a:lstStyle/>
          <a:p>
            <a:pPr>
              <a:spcBef>
                <a:spcPts val="1200"/>
              </a:spcBef>
            </a:pPr>
            <a:r>
              <a:rPr lang="en-GB" sz="2400" b="1" kern="0" dirty="0">
                <a:effectLst/>
                <a:latin typeface="Calibri" panose="020F0502020204030204" pitchFamily="34" charset="0"/>
                <a:ea typeface="Yu Gothic Light" panose="020B0300000000000000" pitchFamily="34" charset="-128"/>
                <a:cs typeface="Calibri" panose="020F0502020204030204" pitchFamily="34" charset="0"/>
              </a:rPr>
              <a:t>Technical sheet</a:t>
            </a:r>
            <a:endParaRPr lang="de-DE" sz="2400" b="1" kern="0" dirty="0">
              <a:solidFill>
                <a:srgbClr val="2C3D68"/>
              </a:solidFill>
              <a:effectLst/>
              <a:latin typeface="Calibri" panose="020F0502020204030204" pitchFamily="34" charset="0"/>
              <a:ea typeface="Yu Gothic Light" panose="020B0300000000000000" pitchFamily="34" charset="-128"/>
              <a:cs typeface="Calibri" panose="020F0502020204030204" pitchFamily="34" charset="0"/>
            </a:endParaRPr>
          </a:p>
          <a:p>
            <a:r>
              <a:rPr lang="en-GB" sz="1800" dirty="0">
                <a:effectLst/>
                <a:latin typeface="Calibri" panose="020F0502020204030204" pitchFamily="34" charset="0"/>
                <a:ea typeface="Times New Roman" panose="02020603050405020304" pitchFamily="18" charset="0"/>
              </a:rPr>
              <a:t> </a:t>
            </a:r>
            <a:endParaRPr lang="de-DE" sz="1800" dirty="0">
              <a:effectLst/>
              <a:latin typeface="Times New Roman" panose="02020603050405020304" pitchFamily="18" charset="0"/>
              <a:ea typeface="Times New Roman" panose="02020603050405020304" pitchFamily="18" charset="0"/>
            </a:endParaRPr>
          </a:p>
          <a:p>
            <a:r>
              <a:rPr lang="en-GB" sz="1800" b="1" dirty="0">
                <a:effectLst/>
                <a:latin typeface="Calibri" panose="020F0502020204030204" pitchFamily="34" charset="0"/>
                <a:ea typeface="Times New Roman" panose="02020603050405020304" pitchFamily="18" charset="0"/>
              </a:rPr>
              <a:t>Project:</a:t>
            </a:r>
            <a:r>
              <a:rPr lang="en-GB" sz="1800" dirty="0">
                <a:effectLst/>
                <a:latin typeface="Calibri" panose="020F0502020204030204" pitchFamily="34" charset="0"/>
                <a:ea typeface="Times New Roman" panose="02020603050405020304" pitchFamily="18" charset="0"/>
              </a:rPr>
              <a:t> Education for Physical Activity and Sport: </a:t>
            </a:r>
            <a:br>
              <a:rPr lang="en-GB" sz="1800" dirty="0">
                <a:effectLst/>
                <a:latin typeface="Calibri" panose="020F0502020204030204" pitchFamily="34" charset="0"/>
                <a:ea typeface="Times New Roman" panose="02020603050405020304" pitchFamily="18" charset="0"/>
              </a:rPr>
            </a:br>
            <a:r>
              <a:rPr lang="en-GB" sz="1800" dirty="0">
                <a:effectLst/>
                <a:latin typeface="Calibri" panose="020F0502020204030204" pitchFamily="34" charset="0"/>
                <a:ea typeface="Times New Roman" panose="02020603050405020304" pitchFamily="18" charset="0"/>
              </a:rPr>
              <a:t>                Informal and Non-formal Settings</a:t>
            </a:r>
          </a:p>
          <a:p>
            <a:endParaRPr lang="de-DE" sz="1800" dirty="0">
              <a:effectLst/>
              <a:latin typeface="Times New Roman" panose="02020603050405020304" pitchFamily="18" charset="0"/>
              <a:ea typeface="Times New Roman" panose="02020603050405020304" pitchFamily="18" charset="0"/>
            </a:endParaRPr>
          </a:p>
          <a:p>
            <a:r>
              <a:rPr lang="en-GB" sz="1800" b="1" dirty="0">
                <a:effectLst/>
                <a:latin typeface="Calibri" panose="020F0502020204030204" pitchFamily="34" charset="0"/>
                <a:ea typeface="Times New Roman" panose="02020603050405020304" pitchFamily="18" charset="0"/>
              </a:rPr>
              <a:t>Authors: </a:t>
            </a:r>
            <a:r>
              <a:rPr lang="en-GB" sz="1800" dirty="0" err="1">
                <a:effectLst/>
                <a:latin typeface="Calibri" panose="020F0502020204030204" pitchFamily="34" charset="0"/>
                <a:ea typeface="Times New Roman" panose="02020603050405020304" pitchFamily="18" charset="0"/>
              </a:rPr>
              <a:t>EduPASS</a:t>
            </a:r>
            <a:r>
              <a:rPr lang="en-GB" sz="1800" dirty="0">
                <a:effectLst/>
                <a:latin typeface="Calibri" panose="020F0502020204030204" pitchFamily="34" charset="0"/>
                <a:ea typeface="Times New Roman" panose="02020603050405020304" pitchFamily="18" charset="0"/>
              </a:rPr>
              <a:t> Project Partners</a:t>
            </a:r>
          </a:p>
          <a:p>
            <a:endParaRPr lang="de-DE" sz="1800" dirty="0">
              <a:effectLst/>
              <a:latin typeface="Times New Roman" panose="02020603050405020304" pitchFamily="18" charset="0"/>
              <a:ea typeface="Times New Roman" panose="02020603050405020304" pitchFamily="18" charset="0"/>
            </a:endParaRPr>
          </a:p>
          <a:p>
            <a:r>
              <a:rPr lang="en-GB" b="1" dirty="0">
                <a:latin typeface="Calibri" panose="020F0502020204030204" pitchFamily="34" charset="0"/>
                <a:ea typeface="Times New Roman" panose="02020603050405020304" pitchFamily="18" charset="0"/>
              </a:rPr>
              <a:t>Intellectual Property Statement:</a:t>
            </a:r>
            <a:br>
              <a:rPr lang="en-GB" dirty="0">
                <a:latin typeface="Calibri" panose="020F0502020204030204" pitchFamily="34" charset="0"/>
                <a:ea typeface="Times New Roman" panose="02020603050405020304" pitchFamily="18" charset="0"/>
              </a:rPr>
            </a:br>
            <a:r>
              <a:rPr lang="en-GB" dirty="0">
                <a:latin typeface="Calibri" panose="020F0502020204030204" pitchFamily="34" charset="0"/>
                <a:ea typeface="Times New Roman" panose="02020603050405020304" pitchFamily="18" charset="0"/>
              </a:rPr>
              <a:t>The following slides were presented by </a:t>
            </a:r>
            <a:r>
              <a:rPr lang="en-GB" b="1" dirty="0">
                <a:latin typeface="Calibri" panose="020F0502020204030204" pitchFamily="34" charset="0"/>
                <a:ea typeface="Times New Roman" panose="02020603050405020304" pitchFamily="18" charset="0"/>
              </a:rPr>
              <a:t>Valgo Sports Consultancy </a:t>
            </a:r>
            <a:r>
              <a:rPr lang="en-GB" dirty="0">
                <a:latin typeface="Calibri" panose="020F0502020204030204" pitchFamily="34" charset="0"/>
                <a:ea typeface="Times New Roman" panose="02020603050405020304" pitchFamily="18" charset="0"/>
              </a:rPr>
              <a:t>during the </a:t>
            </a:r>
            <a:r>
              <a:rPr lang="en-GB" dirty="0" err="1">
                <a:latin typeface="Calibri" panose="020F0502020204030204" pitchFamily="34" charset="0"/>
                <a:ea typeface="Times New Roman" panose="02020603050405020304" pitchFamily="18" charset="0"/>
              </a:rPr>
              <a:t>EduPASS</a:t>
            </a:r>
            <a:r>
              <a:rPr lang="en-GB" dirty="0">
                <a:latin typeface="Calibri" panose="020F0502020204030204" pitchFamily="34" charset="0"/>
                <a:ea typeface="Times New Roman" panose="02020603050405020304" pitchFamily="18" charset="0"/>
              </a:rPr>
              <a:t> LTT events. They are shared here as a resource to be adapted in respective contexts, where those </a:t>
            </a:r>
            <a:r>
              <a:rPr lang="en-GB" b="1" dirty="0">
                <a:latin typeface="Calibri" panose="020F0502020204030204" pitchFamily="34" charset="0"/>
                <a:ea typeface="Times New Roman" panose="02020603050405020304" pitchFamily="18" charset="0"/>
              </a:rPr>
              <a:t>“Valgo Sports Consultancy”</a:t>
            </a:r>
            <a:r>
              <a:rPr lang="en-GB" dirty="0">
                <a:latin typeface="Calibri" panose="020F0502020204030204" pitchFamily="34" charset="0"/>
                <a:ea typeface="Times New Roman" panose="02020603050405020304" pitchFamily="18" charset="0"/>
              </a:rPr>
              <a:t> intellectual property should be acknowledged, if their slides are used.</a:t>
            </a:r>
            <a:endParaRPr lang="en-GB" b="1" dirty="0">
              <a:highlight>
                <a:srgbClr val="FFFF00"/>
              </a:highlight>
              <a:latin typeface="Calibri" panose="020F0502020204030204" pitchFamily="34" charset="0"/>
              <a:ea typeface="Times New Roman" panose="02020603050405020304" pitchFamily="18" charset="0"/>
            </a:endParaRPr>
          </a:p>
        </p:txBody>
      </p:sp>
      <p:pic>
        <p:nvPicPr>
          <p:cNvPr id="8" name="Picture 4" descr="Dibujo en blanco y negro&#10;&#10;Descripción generada automáticamente con confianza media">
            <a:extLst>
              <a:ext uri="{FF2B5EF4-FFF2-40B4-BE49-F238E27FC236}">
                <a16:creationId xmlns:a16="http://schemas.microsoft.com/office/drawing/2014/main" id="{C184EC39-ED71-C1DD-BC49-882960C3368D}"/>
              </a:ext>
            </a:extLst>
          </p:cNvPr>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6032426" y="4811998"/>
            <a:ext cx="1054735" cy="365760"/>
          </a:xfrm>
          <a:prstGeom prst="rect">
            <a:avLst/>
          </a:prstGeom>
          <a:noFill/>
        </p:spPr>
      </p:pic>
      <p:pic>
        <p:nvPicPr>
          <p:cNvPr id="1026" name="Picture 2" descr="Valgo | Consultoría Deportiva | Marketing y Gestión | Gimnasios">
            <a:extLst>
              <a:ext uri="{FF2B5EF4-FFF2-40B4-BE49-F238E27FC236}">
                <a16:creationId xmlns:a16="http://schemas.microsoft.com/office/drawing/2014/main" id="{2FFA1C74-55D6-F707-373A-BA7F4C78EBED}"/>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7087161" y="1844082"/>
            <a:ext cx="2476071" cy="12925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1016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redondeado 1">
            <a:extLst>
              <a:ext uri="{FF2B5EF4-FFF2-40B4-BE49-F238E27FC236}">
                <a16:creationId xmlns:a16="http://schemas.microsoft.com/office/drawing/2014/main" id="{582AAC20-ACFE-F1FF-1720-9825252F7B22}"/>
              </a:ext>
            </a:extLst>
          </p:cNvPr>
          <p:cNvSpPr/>
          <p:nvPr/>
        </p:nvSpPr>
        <p:spPr>
          <a:xfrm>
            <a:off x="388550" y="511906"/>
            <a:ext cx="7971678" cy="895320"/>
          </a:xfrm>
          <a:prstGeom prst="roundRect">
            <a:avLst/>
          </a:prstGeom>
          <a:solidFill>
            <a:srgbClr val="7BC6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a:t>What is Basic Motor Skills in Early Childhood Education (ECE)?</a:t>
            </a:r>
          </a:p>
        </p:txBody>
      </p:sp>
      <p:sp>
        <p:nvSpPr>
          <p:cNvPr id="3" name="Rectángulo 2">
            <a:extLst>
              <a:ext uri="{FF2B5EF4-FFF2-40B4-BE49-F238E27FC236}">
                <a16:creationId xmlns:a16="http://schemas.microsoft.com/office/drawing/2014/main" id="{D4BAB0F1-701F-24E1-3A4C-1D645375C794}"/>
              </a:ext>
            </a:extLst>
          </p:cNvPr>
          <p:cNvSpPr/>
          <p:nvPr/>
        </p:nvSpPr>
        <p:spPr>
          <a:xfrm>
            <a:off x="388550" y="1769423"/>
            <a:ext cx="6248089" cy="3681351"/>
          </a:xfrm>
          <a:prstGeom prst="rect">
            <a:avLst/>
          </a:prstGeom>
          <a:no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2400" b="1" dirty="0">
                <a:solidFill>
                  <a:schemeClr val="tx1"/>
                </a:solidFill>
              </a:rPr>
              <a:t>Two main objectives of the course: </a:t>
            </a:r>
          </a:p>
          <a:p>
            <a:endParaRPr lang="en-GB" sz="2400" b="1" dirty="0">
              <a:solidFill>
                <a:schemeClr val="tx1"/>
              </a:solidFill>
            </a:endParaRPr>
          </a:p>
          <a:p>
            <a:pPr marL="457200" indent="-457200">
              <a:buFont typeface="Arial" panose="020B0604020202020204" pitchFamily="34" charset="0"/>
              <a:buChar char="•"/>
            </a:pPr>
            <a:r>
              <a:rPr lang="en-GB" sz="2400" dirty="0">
                <a:solidFill>
                  <a:schemeClr val="tx1"/>
                </a:solidFill>
              </a:rPr>
              <a:t>Building a solid foundation of motor skills essential for childhood development. </a:t>
            </a:r>
          </a:p>
          <a:p>
            <a:endParaRPr lang="en-GB" sz="2400" dirty="0">
              <a:solidFill>
                <a:schemeClr val="tx1"/>
              </a:solidFill>
            </a:endParaRPr>
          </a:p>
          <a:p>
            <a:pPr marL="457200" indent="-457200">
              <a:buFont typeface="Arial" panose="020B0604020202020204" pitchFamily="34" charset="0"/>
              <a:buChar char="•"/>
            </a:pPr>
            <a:r>
              <a:rPr lang="en-GB" sz="2400" dirty="0">
                <a:solidFill>
                  <a:schemeClr val="tx1"/>
                </a:solidFill>
              </a:rPr>
              <a:t>Emphasizes the importance of physical activity and its benefits for long-term well-being.</a:t>
            </a:r>
          </a:p>
        </p:txBody>
      </p:sp>
      <p:pic>
        <p:nvPicPr>
          <p:cNvPr id="3074" name="Picture 2" descr="Juegos para desarrollar las habilidades motrices básicas archivos - Blog de  Infantil Roja - Verde">
            <a:extLst>
              <a:ext uri="{FF2B5EF4-FFF2-40B4-BE49-F238E27FC236}">
                <a16:creationId xmlns:a16="http://schemas.microsoft.com/office/drawing/2014/main" id="{F6F27F84-94A2-A8C7-349B-4130884696AD}"/>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943816" y="1790205"/>
            <a:ext cx="4862117" cy="36605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674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F3B05D-8CCC-881A-9C0B-4421A56231F8}"/>
            </a:ext>
          </a:extLst>
        </p:cNvPr>
        <p:cNvGrpSpPr/>
        <p:nvPr/>
      </p:nvGrpSpPr>
      <p:grpSpPr>
        <a:xfrm>
          <a:off x="0" y="0"/>
          <a:ext cx="0" cy="0"/>
          <a:chOff x="0" y="0"/>
          <a:chExt cx="0" cy="0"/>
        </a:xfrm>
      </p:grpSpPr>
      <p:sp>
        <p:nvSpPr>
          <p:cNvPr id="2" name="Rectángulo redondeado 1">
            <a:extLst>
              <a:ext uri="{FF2B5EF4-FFF2-40B4-BE49-F238E27FC236}">
                <a16:creationId xmlns:a16="http://schemas.microsoft.com/office/drawing/2014/main" id="{32BE6736-6EC7-6FE2-8291-803D78B88EA0}"/>
              </a:ext>
            </a:extLst>
          </p:cNvPr>
          <p:cNvSpPr/>
          <p:nvPr/>
        </p:nvSpPr>
        <p:spPr>
          <a:xfrm>
            <a:off x="388550" y="511906"/>
            <a:ext cx="7971678" cy="895320"/>
          </a:xfrm>
          <a:prstGeom prst="roundRect">
            <a:avLst/>
          </a:prstGeom>
          <a:solidFill>
            <a:srgbClr val="7BC6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a:t>What is Basic Motor Skills in Early Childhood Education (ECE)?</a:t>
            </a:r>
          </a:p>
        </p:txBody>
      </p:sp>
      <p:graphicFrame>
        <p:nvGraphicFramePr>
          <p:cNvPr id="4" name="Diagrama 3">
            <a:extLst>
              <a:ext uri="{FF2B5EF4-FFF2-40B4-BE49-F238E27FC236}">
                <a16:creationId xmlns:a16="http://schemas.microsoft.com/office/drawing/2014/main" id="{14E72874-52EC-C687-F912-BBB07D8184E7}"/>
              </a:ext>
            </a:extLst>
          </p:cNvPr>
          <p:cNvGraphicFramePr/>
          <p:nvPr>
            <p:extLst>
              <p:ext uri="{D42A27DB-BD31-4B8C-83A1-F6EECF244321}">
                <p14:modId xmlns:p14="http://schemas.microsoft.com/office/powerpoint/2010/main" val="3205774884"/>
              </p:ext>
            </p:extLst>
          </p:nvPr>
        </p:nvGraphicFramePr>
        <p:xfrm>
          <a:off x="388550" y="2660072"/>
          <a:ext cx="10762380" cy="31813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a:extLst>
              <a:ext uri="{FF2B5EF4-FFF2-40B4-BE49-F238E27FC236}">
                <a16:creationId xmlns:a16="http://schemas.microsoft.com/office/drawing/2014/main" id="{A85565C7-6C3A-E18A-EA6F-F520F28F4281}"/>
              </a:ext>
            </a:extLst>
          </p:cNvPr>
          <p:cNvSpPr txBox="1"/>
          <p:nvPr/>
        </p:nvSpPr>
        <p:spPr>
          <a:xfrm>
            <a:off x="388550" y="1710483"/>
            <a:ext cx="10762379" cy="646331"/>
          </a:xfrm>
          <a:prstGeom prst="rect">
            <a:avLst/>
          </a:prstGeom>
          <a:noFill/>
        </p:spPr>
        <p:txBody>
          <a:bodyPr wrap="square" rtlCol="0">
            <a:spAutoFit/>
          </a:bodyPr>
          <a:lstStyle/>
          <a:p>
            <a:r>
              <a:rPr lang="en-GB"/>
              <a:t>Basic Motor Skills refer to fundamental movements that lay the foundation for a wide range of physical skills. These skills, developed through intentional activities in early childhood. </a:t>
            </a:r>
          </a:p>
        </p:txBody>
      </p:sp>
    </p:spTree>
    <p:extLst>
      <p:ext uri="{BB962C8B-B14F-4D97-AF65-F5344CB8AC3E}">
        <p14:creationId xmlns:p14="http://schemas.microsoft.com/office/powerpoint/2010/main" val="2012786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803E52-BFD1-9ECB-DDD5-89BE7C9D5FB3}"/>
            </a:ext>
          </a:extLst>
        </p:cNvPr>
        <p:cNvGrpSpPr/>
        <p:nvPr/>
      </p:nvGrpSpPr>
      <p:grpSpPr>
        <a:xfrm>
          <a:off x="0" y="0"/>
          <a:ext cx="0" cy="0"/>
          <a:chOff x="0" y="0"/>
          <a:chExt cx="0" cy="0"/>
        </a:xfrm>
      </p:grpSpPr>
      <p:pic>
        <p:nvPicPr>
          <p:cNvPr id="4098" name="Picture 2" descr="niños corriendo | Auna">
            <a:extLst>
              <a:ext uri="{FF2B5EF4-FFF2-40B4-BE49-F238E27FC236}">
                <a16:creationId xmlns:a16="http://schemas.microsoft.com/office/drawing/2014/main" id="{8458A942-45EE-E085-6499-B40B81161019}"/>
              </a:ext>
            </a:extLst>
          </p:cNvPr>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a:off x="560198" y="1837708"/>
            <a:ext cx="3280714" cy="2378032"/>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redondeado 1">
            <a:extLst>
              <a:ext uri="{FF2B5EF4-FFF2-40B4-BE49-F238E27FC236}">
                <a16:creationId xmlns:a16="http://schemas.microsoft.com/office/drawing/2014/main" id="{2FB16A79-FAD6-9962-E03E-B07FF1953798}"/>
              </a:ext>
            </a:extLst>
          </p:cNvPr>
          <p:cNvSpPr/>
          <p:nvPr/>
        </p:nvSpPr>
        <p:spPr>
          <a:xfrm>
            <a:off x="388550" y="511906"/>
            <a:ext cx="7971678" cy="895320"/>
          </a:xfrm>
          <a:prstGeom prst="roundRect">
            <a:avLst/>
          </a:prstGeom>
          <a:solidFill>
            <a:srgbClr val="7BC6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a:t>What is Basic Motor Skills in Early Childhood Education (ECE)?</a:t>
            </a:r>
          </a:p>
        </p:txBody>
      </p:sp>
      <p:pic>
        <p:nvPicPr>
          <p:cNvPr id="4100" name="Picture 4" descr="Qué beneficios aporta a los niños jugar con la pelota? - Eres Mamá">
            <a:extLst>
              <a:ext uri="{FF2B5EF4-FFF2-40B4-BE49-F238E27FC236}">
                <a16:creationId xmlns:a16="http://schemas.microsoft.com/office/drawing/2014/main" id="{EDEBC237-F398-7913-E68D-0C1C4A31E729}"/>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8351090" y="1930847"/>
            <a:ext cx="3136987" cy="2284893"/>
          </a:xfrm>
          <a:prstGeom prst="rect">
            <a:avLst/>
          </a:prstGeom>
          <a:noFill/>
          <a:extLst>
            <a:ext uri="{909E8E84-426E-40DD-AFC4-6F175D3DCCD1}">
              <a14:hiddenFill xmlns:a14="http://schemas.microsoft.com/office/drawing/2010/main">
                <a:solidFill>
                  <a:srgbClr val="FFFFFF"/>
                </a:solidFill>
              </a14:hiddenFill>
            </a:ext>
          </a:extLst>
        </p:spPr>
      </p:pic>
      <p:pic>
        <p:nvPicPr>
          <p:cNvPr id="4102" name="Picture 6" descr="10 Ejercicios de equilibrio para niños - Martí Blog">
            <a:extLst>
              <a:ext uri="{FF2B5EF4-FFF2-40B4-BE49-F238E27FC236}">
                <a16:creationId xmlns:a16="http://schemas.microsoft.com/office/drawing/2014/main" id="{59EEBFDF-6979-B950-6F14-CBD8A3241FBA}"/>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a:stretch/>
        </p:blipFill>
        <p:spPr bwMode="auto">
          <a:xfrm>
            <a:off x="4597808" y="3664645"/>
            <a:ext cx="3136987" cy="2284894"/>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a:extLst>
              <a:ext uri="{FF2B5EF4-FFF2-40B4-BE49-F238E27FC236}">
                <a16:creationId xmlns:a16="http://schemas.microsoft.com/office/drawing/2014/main" id="{A08EEB5D-036C-F7E9-78D1-7239D9481AE6}"/>
              </a:ext>
            </a:extLst>
          </p:cNvPr>
          <p:cNvSpPr/>
          <p:nvPr/>
        </p:nvSpPr>
        <p:spPr>
          <a:xfrm>
            <a:off x="560198" y="4120738"/>
            <a:ext cx="3280714" cy="439387"/>
          </a:xfrm>
          <a:prstGeom prst="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b="1" dirty="0">
                <a:solidFill>
                  <a:schemeClr val="tx1"/>
                </a:solidFill>
              </a:rPr>
              <a:t>Locomotor Movements</a:t>
            </a:r>
          </a:p>
        </p:txBody>
      </p:sp>
      <p:sp>
        <p:nvSpPr>
          <p:cNvPr id="4" name="Rectángulo 3">
            <a:extLst>
              <a:ext uri="{FF2B5EF4-FFF2-40B4-BE49-F238E27FC236}">
                <a16:creationId xmlns:a16="http://schemas.microsoft.com/office/drawing/2014/main" id="{540732A7-DCD1-706A-97AC-160CE4AB41F9}"/>
              </a:ext>
            </a:extLst>
          </p:cNvPr>
          <p:cNvSpPr/>
          <p:nvPr/>
        </p:nvSpPr>
        <p:spPr>
          <a:xfrm>
            <a:off x="4597808" y="3225258"/>
            <a:ext cx="3136987" cy="439387"/>
          </a:xfrm>
          <a:prstGeom prst="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b="1">
                <a:solidFill>
                  <a:schemeClr val="tx1"/>
                </a:solidFill>
              </a:rPr>
              <a:t>Stability Movements</a:t>
            </a:r>
          </a:p>
        </p:txBody>
      </p:sp>
      <p:sp>
        <p:nvSpPr>
          <p:cNvPr id="5" name="Rectángulo 4">
            <a:extLst>
              <a:ext uri="{FF2B5EF4-FFF2-40B4-BE49-F238E27FC236}">
                <a16:creationId xmlns:a16="http://schemas.microsoft.com/office/drawing/2014/main" id="{F3D0FC48-6671-AC43-7922-497D3C275812}"/>
              </a:ext>
            </a:extLst>
          </p:cNvPr>
          <p:cNvSpPr/>
          <p:nvPr/>
        </p:nvSpPr>
        <p:spPr>
          <a:xfrm>
            <a:off x="8351090" y="3996046"/>
            <a:ext cx="3146125" cy="439387"/>
          </a:xfrm>
          <a:prstGeom prst="rect">
            <a:avLst/>
          </a:prstGeom>
          <a:solidFill>
            <a:schemeClr val="accent6">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1600" b="1">
                <a:solidFill>
                  <a:schemeClr val="tx1"/>
                </a:solidFill>
              </a:rPr>
              <a:t>Manipulative Movements</a:t>
            </a:r>
          </a:p>
        </p:txBody>
      </p:sp>
    </p:spTree>
    <p:extLst>
      <p:ext uri="{BB962C8B-B14F-4D97-AF65-F5344CB8AC3E}">
        <p14:creationId xmlns:p14="http://schemas.microsoft.com/office/powerpoint/2010/main" val="2476990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FE85F1-7771-ED09-8EE0-84E2B61D4BB2}"/>
            </a:ext>
          </a:extLst>
        </p:cNvPr>
        <p:cNvGrpSpPr/>
        <p:nvPr/>
      </p:nvGrpSpPr>
      <p:grpSpPr>
        <a:xfrm>
          <a:off x="0" y="0"/>
          <a:ext cx="0" cy="0"/>
          <a:chOff x="0" y="0"/>
          <a:chExt cx="0" cy="0"/>
        </a:xfrm>
      </p:grpSpPr>
      <p:sp>
        <p:nvSpPr>
          <p:cNvPr id="2" name="Rectángulo redondeado 1">
            <a:extLst>
              <a:ext uri="{FF2B5EF4-FFF2-40B4-BE49-F238E27FC236}">
                <a16:creationId xmlns:a16="http://schemas.microsoft.com/office/drawing/2014/main" id="{CB0F21B5-1E1C-1457-6087-6C3245AF9B99}"/>
              </a:ext>
            </a:extLst>
          </p:cNvPr>
          <p:cNvSpPr/>
          <p:nvPr/>
        </p:nvSpPr>
        <p:spPr>
          <a:xfrm>
            <a:off x="388550" y="511906"/>
            <a:ext cx="7971678" cy="895320"/>
          </a:xfrm>
          <a:prstGeom prst="roundRect">
            <a:avLst/>
          </a:prstGeom>
          <a:solidFill>
            <a:srgbClr val="7BC6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Why is important to develop Basic Motor Skills in ECE ?</a:t>
            </a:r>
          </a:p>
        </p:txBody>
      </p:sp>
      <p:sp>
        <p:nvSpPr>
          <p:cNvPr id="5" name="CuadroTexto 4">
            <a:extLst>
              <a:ext uri="{FF2B5EF4-FFF2-40B4-BE49-F238E27FC236}">
                <a16:creationId xmlns:a16="http://schemas.microsoft.com/office/drawing/2014/main" id="{4717A625-E26C-0E45-8360-1064D7CF3BFE}"/>
              </a:ext>
            </a:extLst>
          </p:cNvPr>
          <p:cNvSpPr txBox="1"/>
          <p:nvPr/>
        </p:nvSpPr>
        <p:spPr>
          <a:xfrm>
            <a:off x="5302332" y="1935794"/>
            <a:ext cx="6115792" cy="3785652"/>
          </a:xfrm>
          <a:prstGeom prst="rect">
            <a:avLst/>
          </a:prstGeom>
          <a:noFill/>
          <a:ln>
            <a:solidFill>
              <a:schemeClr val="accent6">
                <a:lumMod val="50000"/>
              </a:schemeClr>
            </a:solidFill>
          </a:ln>
        </p:spPr>
        <p:txBody>
          <a:bodyPr wrap="square" rtlCol="0">
            <a:spAutoFit/>
          </a:bodyPr>
          <a:lstStyle/>
          <a:p>
            <a:pPr algn="just"/>
            <a:r>
              <a:rPr lang="en-GB" sz="2400" b="1" dirty="0"/>
              <a:t>Basic Motor Skills (BMS)</a:t>
            </a:r>
            <a:r>
              <a:rPr lang="en-GB" sz="2400" dirty="0"/>
              <a:t> are essential for children’s physical, social, and emotional development. Encouraging them from an early age improves coordination, strength, and body control, while also promoting social relationships and strengthening confidence and self-esteem. These skills help children develop resilience and a growth mindset. Early focus on BMS fosters lifelong habits of health and well-being.</a:t>
            </a:r>
          </a:p>
        </p:txBody>
      </p:sp>
      <p:pic>
        <p:nvPicPr>
          <p:cNvPr id="5122" name="Picture 2" descr="A vibrant illustration showing young children engaged in various physical activities that develop basic motor skills, such as running, jumping, balancing, and throwing a ball. The children are in an outdoor park setting with trees and grass, showing joyful expressions, teamwork, and active movement. The image emphasizes diversity and inclusivity, with children of various ages and backgrounds. The scene conveys the importance of physical, social, and emotional development, with a warm, encouraging atmosphere.">
            <a:extLst>
              <a:ext uri="{FF2B5EF4-FFF2-40B4-BE49-F238E27FC236}">
                <a16:creationId xmlns:a16="http://schemas.microsoft.com/office/drawing/2014/main" id="{976AD6CA-7287-0DCA-83D7-442F117D4981}"/>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529441" y="1935794"/>
            <a:ext cx="3888179" cy="3888179"/>
          </a:xfrm>
          <a:prstGeom prst="rect">
            <a:avLst/>
          </a:prstGeom>
          <a:noFill/>
          <a:effectLst>
            <a:softEdge rad="108556"/>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56559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B42DFB-B111-D767-C9F2-A67B7A92FC16}"/>
            </a:ext>
          </a:extLst>
        </p:cNvPr>
        <p:cNvGrpSpPr/>
        <p:nvPr/>
      </p:nvGrpSpPr>
      <p:grpSpPr>
        <a:xfrm>
          <a:off x="0" y="0"/>
          <a:ext cx="0" cy="0"/>
          <a:chOff x="0" y="0"/>
          <a:chExt cx="0" cy="0"/>
        </a:xfrm>
      </p:grpSpPr>
      <p:sp>
        <p:nvSpPr>
          <p:cNvPr id="2" name="Rectángulo redondeado 1">
            <a:extLst>
              <a:ext uri="{FF2B5EF4-FFF2-40B4-BE49-F238E27FC236}">
                <a16:creationId xmlns:a16="http://schemas.microsoft.com/office/drawing/2014/main" id="{39FD0C4A-A363-CE30-91C7-29768DE30510}"/>
              </a:ext>
            </a:extLst>
          </p:cNvPr>
          <p:cNvSpPr/>
          <p:nvPr/>
        </p:nvSpPr>
        <p:spPr>
          <a:xfrm>
            <a:off x="388550" y="511906"/>
            <a:ext cx="7971678" cy="895320"/>
          </a:xfrm>
          <a:prstGeom prst="roundRect">
            <a:avLst/>
          </a:prstGeom>
          <a:solidFill>
            <a:srgbClr val="7BC6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Benefits of developing Basic Motor Skills in ECE</a:t>
            </a:r>
          </a:p>
        </p:txBody>
      </p:sp>
      <p:graphicFrame>
        <p:nvGraphicFramePr>
          <p:cNvPr id="3" name="Diagrama 2">
            <a:extLst>
              <a:ext uri="{FF2B5EF4-FFF2-40B4-BE49-F238E27FC236}">
                <a16:creationId xmlns:a16="http://schemas.microsoft.com/office/drawing/2014/main" id="{A0E8BDBE-7EFD-2388-1056-EA73773A31EE}"/>
              </a:ext>
            </a:extLst>
          </p:cNvPr>
          <p:cNvGraphicFramePr/>
          <p:nvPr>
            <p:extLst>
              <p:ext uri="{D42A27DB-BD31-4B8C-83A1-F6EECF244321}">
                <p14:modId xmlns:p14="http://schemas.microsoft.com/office/powerpoint/2010/main" val="374146402"/>
              </p:ext>
            </p:extLst>
          </p:nvPr>
        </p:nvGraphicFramePr>
        <p:xfrm>
          <a:off x="-385949" y="1757549"/>
          <a:ext cx="6976754" cy="40851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170" name="Picture 2" descr="Fine Motor Skill Development in Early Childhood - Inspirational Mom Life">
            <a:extLst>
              <a:ext uri="{FF2B5EF4-FFF2-40B4-BE49-F238E27FC236}">
                <a16:creationId xmlns:a16="http://schemas.microsoft.com/office/drawing/2014/main" id="{CAE6B000-BB54-96E4-AF66-92DC418CDD63}"/>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a:stretch/>
        </p:blipFill>
        <p:spPr bwMode="auto">
          <a:xfrm>
            <a:off x="6096000" y="2232561"/>
            <a:ext cx="5420695" cy="3230088"/>
          </a:xfrm>
          <a:prstGeom prst="rect">
            <a:avLst/>
          </a:prstGeom>
          <a:noFill/>
          <a:effectLst>
            <a:softEdge rad="127203"/>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61659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EE4C05-8DBE-BFB8-A269-3E642FF565DE}"/>
            </a:ext>
          </a:extLst>
        </p:cNvPr>
        <p:cNvGrpSpPr/>
        <p:nvPr/>
      </p:nvGrpSpPr>
      <p:grpSpPr>
        <a:xfrm>
          <a:off x="0" y="0"/>
          <a:ext cx="0" cy="0"/>
          <a:chOff x="0" y="0"/>
          <a:chExt cx="0" cy="0"/>
        </a:xfrm>
      </p:grpSpPr>
      <p:sp>
        <p:nvSpPr>
          <p:cNvPr id="2" name="Rectángulo redondeado 1">
            <a:extLst>
              <a:ext uri="{FF2B5EF4-FFF2-40B4-BE49-F238E27FC236}">
                <a16:creationId xmlns:a16="http://schemas.microsoft.com/office/drawing/2014/main" id="{5824D923-B158-2255-32CA-B1499569075F}"/>
              </a:ext>
            </a:extLst>
          </p:cNvPr>
          <p:cNvSpPr/>
          <p:nvPr/>
        </p:nvSpPr>
        <p:spPr>
          <a:xfrm>
            <a:off x="388550" y="511906"/>
            <a:ext cx="7971678" cy="895320"/>
          </a:xfrm>
          <a:prstGeom prst="roundRect">
            <a:avLst/>
          </a:prstGeom>
          <a:solidFill>
            <a:srgbClr val="7BC6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Benefits of developing Basic Motor Skills in ECE</a:t>
            </a:r>
          </a:p>
        </p:txBody>
      </p:sp>
      <p:grpSp>
        <p:nvGrpSpPr>
          <p:cNvPr id="8" name="Grupo 7">
            <a:extLst>
              <a:ext uri="{FF2B5EF4-FFF2-40B4-BE49-F238E27FC236}">
                <a16:creationId xmlns:a16="http://schemas.microsoft.com/office/drawing/2014/main" id="{C2720114-F008-A220-F805-DF4739616607}"/>
              </a:ext>
            </a:extLst>
          </p:cNvPr>
          <p:cNvGrpSpPr/>
          <p:nvPr/>
        </p:nvGrpSpPr>
        <p:grpSpPr>
          <a:xfrm>
            <a:off x="887314" y="1983179"/>
            <a:ext cx="3277590" cy="3610099"/>
            <a:chOff x="7279574" y="1852550"/>
            <a:chExt cx="3277590" cy="3610099"/>
          </a:xfrm>
        </p:grpSpPr>
        <p:sp>
          <p:nvSpPr>
            <p:cNvPr id="6" name="Rectángulo 5">
              <a:extLst>
                <a:ext uri="{FF2B5EF4-FFF2-40B4-BE49-F238E27FC236}">
                  <a16:creationId xmlns:a16="http://schemas.microsoft.com/office/drawing/2014/main" id="{51214AB4-C681-6F0F-3AA6-C5375F511700}"/>
                </a:ext>
              </a:extLst>
            </p:cNvPr>
            <p:cNvSpPr/>
            <p:nvPr/>
          </p:nvSpPr>
          <p:spPr>
            <a:xfrm>
              <a:off x="7279574" y="1852550"/>
              <a:ext cx="3277590" cy="3610099"/>
            </a:xfrm>
            <a:prstGeom prst="rect">
              <a:avLst/>
            </a:prstGeom>
            <a:solidFill>
              <a:schemeClr val="accent6">
                <a:lumMod val="40000"/>
                <a:lumOff val="6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GB" sz="1600" dirty="0">
                <a:solidFill>
                  <a:schemeClr val="tx1"/>
                </a:solidFill>
              </a:endParaRPr>
            </a:p>
            <a:p>
              <a:endParaRPr lang="en-GB" sz="1600" dirty="0">
                <a:solidFill>
                  <a:schemeClr val="tx1"/>
                </a:solidFill>
              </a:endParaRPr>
            </a:p>
            <a:p>
              <a:pPr marL="285750" indent="-285750">
                <a:buFont typeface="Arial" panose="020B0604020202020204" pitchFamily="34" charset="0"/>
                <a:buChar char="•"/>
              </a:pPr>
              <a:r>
                <a:rPr lang="en-GB" sz="1600" dirty="0">
                  <a:solidFill>
                    <a:schemeClr val="tx1"/>
                  </a:solidFill>
                </a:rPr>
                <a:t>Enhances muscular strength and endurance.</a:t>
              </a:r>
            </a:p>
            <a:p>
              <a:pPr marL="285750" indent="-285750">
                <a:buFont typeface="Arial" panose="020B0604020202020204" pitchFamily="34" charset="0"/>
                <a:buChar char="•"/>
              </a:pPr>
              <a:r>
                <a:rPr lang="en-GB" sz="1600" dirty="0">
                  <a:solidFill>
                    <a:schemeClr val="tx1"/>
                  </a:solidFill>
                </a:rPr>
                <a:t>Develops agility, balance, and coordination.</a:t>
              </a:r>
            </a:p>
            <a:p>
              <a:pPr marL="285750" indent="-285750">
                <a:buFont typeface="Arial" panose="020B0604020202020204" pitchFamily="34" charset="0"/>
                <a:buChar char="•"/>
              </a:pPr>
              <a:r>
                <a:rPr lang="en-GB" sz="1600" dirty="0">
                  <a:solidFill>
                    <a:schemeClr val="tx1"/>
                  </a:solidFill>
                </a:rPr>
                <a:t>Supports physical fitness, setting a foundation for future health.</a:t>
              </a:r>
            </a:p>
            <a:p>
              <a:pPr marL="285750" indent="-285750">
                <a:buFont typeface="Arial" panose="020B0604020202020204" pitchFamily="34" charset="0"/>
                <a:buChar char="•"/>
              </a:pPr>
              <a:r>
                <a:rPr lang="en-GB" sz="1600" dirty="0">
                  <a:solidFill>
                    <a:schemeClr val="tx1"/>
                  </a:solidFill>
                </a:rPr>
                <a:t>Physical development through BMS helps children become active, capable, and prepared for sports and daily activities.</a:t>
              </a:r>
            </a:p>
          </p:txBody>
        </p:sp>
        <p:sp>
          <p:nvSpPr>
            <p:cNvPr id="7" name="Rectángulo 6">
              <a:extLst>
                <a:ext uri="{FF2B5EF4-FFF2-40B4-BE49-F238E27FC236}">
                  <a16:creationId xmlns:a16="http://schemas.microsoft.com/office/drawing/2014/main" id="{10AECFEC-E25E-CD3B-6070-5ED47854826D}"/>
                </a:ext>
              </a:extLst>
            </p:cNvPr>
            <p:cNvSpPr/>
            <p:nvPr/>
          </p:nvSpPr>
          <p:spPr>
            <a:xfrm>
              <a:off x="7279574" y="1852550"/>
              <a:ext cx="3277590" cy="629393"/>
            </a:xfrm>
            <a:prstGeom prst="rect">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rPr>
                <a:t>Physical Benefits</a:t>
              </a:r>
            </a:p>
          </p:txBody>
        </p:sp>
      </p:grpSp>
      <p:grpSp>
        <p:nvGrpSpPr>
          <p:cNvPr id="9" name="Grupo 8">
            <a:extLst>
              <a:ext uri="{FF2B5EF4-FFF2-40B4-BE49-F238E27FC236}">
                <a16:creationId xmlns:a16="http://schemas.microsoft.com/office/drawing/2014/main" id="{5AAA0483-4FA9-FA18-918E-891E1DC7A68C}"/>
              </a:ext>
            </a:extLst>
          </p:cNvPr>
          <p:cNvGrpSpPr/>
          <p:nvPr/>
        </p:nvGrpSpPr>
        <p:grpSpPr>
          <a:xfrm>
            <a:off x="4749508" y="1983178"/>
            <a:ext cx="3277590" cy="3610099"/>
            <a:chOff x="7279574" y="1852550"/>
            <a:chExt cx="3277590" cy="3610099"/>
          </a:xfrm>
        </p:grpSpPr>
        <p:sp>
          <p:nvSpPr>
            <p:cNvPr id="10" name="Rectángulo 9">
              <a:extLst>
                <a:ext uri="{FF2B5EF4-FFF2-40B4-BE49-F238E27FC236}">
                  <a16:creationId xmlns:a16="http://schemas.microsoft.com/office/drawing/2014/main" id="{B763A5BA-7BCF-E242-CFE9-BDE31205B6FD}"/>
                </a:ext>
              </a:extLst>
            </p:cNvPr>
            <p:cNvSpPr/>
            <p:nvPr/>
          </p:nvSpPr>
          <p:spPr>
            <a:xfrm>
              <a:off x="7279574" y="1852550"/>
              <a:ext cx="3277590" cy="3610099"/>
            </a:xfrm>
            <a:prstGeom prst="rect">
              <a:avLst/>
            </a:prstGeom>
            <a:solidFill>
              <a:schemeClr val="accent6">
                <a:lumMod val="40000"/>
                <a:lumOff val="6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pPr marL="285750" indent="-285750">
                <a:buFont typeface="Arial" panose="020B0604020202020204" pitchFamily="34" charset="0"/>
                <a:buChar char="•"/>
              </a:pPr>
              <a:r>
                <a:rPr lang="en-GB" sz="1600" dirty="0">
                  <a:solidFill>
                    <a:schemeClr val="tx1"/>
                  </a:solidFill>
                </a:rPr>
                <a:t>Physical activity supports cognitive functions such as focus, memory, and problem-solving</a:t>
              </a:r>
            </a:p>
            <a:p>
              <a:pPr marL="285750" indent="-285750">
                <a:buFont typeface="Arial" panose="020B0604020202020204" pitchFamily="34" charset="0"/>
                <a:buChar char="•"/>
              </a:pPr>
              <a:r>
                <a:rPr lang="en-GB" sz="1600" dirty="0">
                  <a:solidFill>
                    <a:schemeClr val="tx1"/>
                  </a:solidFill>
                </a:rPr>
                <a:t>Engages brain development, fostering learning readiness.</a:t>
              </a:r>
            </a:p>
            <a:p>
              <a:pPr marL="285750" indent="-285750">
                <a:buFont typeface="Arial" panose="020B0604020202020204" pitchFamily="34" charset="0"/>
                <a:buChar char="•"/>
              </a:pPr>
              <a:r>
                <a:rPr lang="en-GB" sz="1600" dirty="0">
                  <a:solidFill>
                    <a:schemeClr val="tx1"/>
                  </a:solidFill>
                </a:rPr>
                <a:t>Encourages attention to tasks and instructions.</a:t>
              </a:r>
            </a:p>
            <a:p>
              <a:pPr marL="285750" indent="-285750">
                <a:buFont typeface="Arial" panose="020B0604020202020204" pitchFamily="34" charset="0"/>
                <a:buChar char="•"/>
              </a:pPr>
              <a:r>
                <a:rPr lang="en-GB" sz="1600" dirty="0">
                  <a:solidFill>
                    <a:schemeClr val="tx1"/>
                  </a:solidFill>
                </a:rPr>
                <a:t>Cognitive growth is directly supported by physical movement, leading to better academic and developmental outcomes.</a:t>
              </a:r>
            </a:p>
            <a:p>
              <a:pPr marL="285750" indent="-285750">
                <a:buFont typeface="Arial" panose="020B0604020202020204" pitchFamily="34" charset="0"/>
                <a:buChar char="•"/>
              </a:pPr>
              <a:endParaRPr lang="en-GB" sz="1600" dirty="0">
                <a:solidFill>
                  <a:schemeClr val="tx1"/>
                </a:solidFill>
              </a:endParaRPr>
            </a:p>
          </p:txBody>
        </p:sp>
        <p:sp>
          <p:nvSpPr>
            <p:cNvPr id="11" name="Rectángulo 10">
              <a:extLst>
                <a:ext uri="{FF2B5EF4-FFF2-40B4-BE49-F238E27FC236}">
                  <a16:creationId xmlns:a16="http://schemas.microsoft.com/office/drawing/2014/main" id="{49D2B3EC-9941-3DEF-13FE-2D131A39EEF1}"/>
                </a:ext>
              </a:extLst>
            </p:cNvPr>
            <p:cNvSpPr/>
            <p:nvPr/>
          </p:nvSpPr>
          <p:spPr>
            <a:xfrm>
              <a:off x="7279574" y="1852550"/>
              <a:ext cx="3277590" cy="629393"/>
            </a:xfrm>
            <a:prstGeom prst="rect">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rPr>
                <a:t>Cognitive Benefits</a:t>
              </a:r>
            </a:p>
          </p:txBody>
        </p:sp>
      </p:grpSp>
      <p:grpSp>
        <p:nvGrpSpPr>
          <p:cNvPr id="12" name="Grupo 11">
            <a:extLst>
              <a:ext uri="{FF2B5EF4-FFF2-40B4-BE49-F238E27FC236}">
                <a16:creationId xmlns:a16="http://schemas.microsoft.com/office/drawing/2014/main" id="{A1D7AECE-0BB8-146E-2577-4F9BD61F67E5}"/>
              </a:ext>
            </a:extLst>
          </p:cNvPr>
          <p:cNvGrpSpPr/>
          <p:nvPr/>
        </p:nvGrpSpPr>
        <p:grpSpPr>
          <a:xfrm>
            <a:off x="8611702" y="1983178"/>
            <a:ext cx="3277590" cy="3610099"/>
            <a:chOff x="7279574" y="1852550"/>
            <a:chExt cx="3277590" cy="3610099"/>
          </a:xfrm>
        </p:grpSpPr>
        <p:sp>
          <p:nvSpPr>
            <p:cNvPr id="13" name="Rectángulo 12">
              <a:extLst>
                <a:ext uri="{FF2B5EF4-FFF2-40B4-BE49-F238E27FC236}">
                  <a16:creationId xmlns:a16="http://schemas.microsoft.com/office/drawing/2014/main" id="{49024176-7A3E-21FD-4877-777C7A10588B}"/>
                </a:ext>
              </a:extLst>
            </p:cNvPr>
            <p:cNvSpPr/>
            <p:nvPr/>
          </p:nvSpPr>
          <p:spPr>
            <a:xfrm>
              <a:off x="7279574" y="1852550"/>
              <a:ext cx="3277590" cy="3610099"/>
            </a:xfrm>
            <a:prstGeom prst="rect">
              <a:avLst/>
            </a:prstGeom>
            <a:solidFill>
              <a:schemeClr val="accent6">
                <a:lumMod val="40000"/>
                <a:lumOff val="6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GB" sz="1600" dirty="0">
                <a:solidFill>
                  <a:schemeClr val="tx1"/>
                </a:solidFill>
              </a:endParaRPr>
            </a:p>
            <a:p>
              <a:endParaRPr lang="en-GB" sz="1600" dirty="0">
                <a:solidFill>
                  <a:schemeClr val="tx1"/>
                </a:solidFill>
              </a:endParaRPr>
            </a:p>
            <a:p>
              <a:pPr marL="285750" indent="-285750">
                <a:buFont typeface="Arial" panose="020B0604020202020204" pitchFamily="34" charset="0"/>
                <a:buChar char="•"/>
              </a:pPr>
              <a:r>
                <a:rPr lang="en-GB" sz="1600" dirty="0">
                  <a:solidFill>
                    <a:schemeClr val="tx1"/>
                  </a:solidFill>
                </a:rPr>
                <a:t>Engages children in cooperative activities, fostering teamwork</a:t>
              </a:r>
            </a:p>
            <a:p>
              <a:pPr marL="285750" indent="-285750">
                <a:buFont typeface="Arial" panose="020B0604020202020204" pitchFamily="34" charset="0"/>
                <a:buChar char="•"/>
              </a:pPr>
              <a:r>
                <a:rPr lang="en-GB" sz="1600" dirty="0">
                  <a:solidFill>
                    <a:schemeClr val="tx1"/>
                  </a:solidFill>
                </a:rPr>
                <a:t>Builds self-confidence and resilience through challenges</a:t>
              </a:r>
            </a:p>
            <a:p>
              <a:pPr marL="285750" indent="-285750">
                <a:buFont typeface="Arial" panose="020B0604020202020204" pitchFamily="34" charset="0"/>
                <a:buChar char="•"/>
              </a:pPr>
              <a:r>
                <a:rPr lang="en-GB" sz="1600" dirty="0">
                  <a:solidFill>
                    <a:schemeClr val="tx1"/>
                  </a:solidFill>
                </a:rPr>
                <a:t>Helps children learn patience, respect, and turn-taking</a:t>
              </a:r>
            </a:p>
            <a:p>
              <a:pPr marL="285750" indent="-285750">
                <a:buFont typeface="Arial" panose="020B0604020202020204" pitchFamily="34" charset="0"/>
                <a:buChar char="•"/>
              </a:pPr>
              <a:r>
                <a:rPr lang="en-GB" sz="1600" dirty="0">
                  <a:solidFill>
                    <a:schemeClr val="tx1"/>
                  </a:solidFill>
                </a:rPr>
                <a:t>Social interactions in physical activities are crucial for building positive peer relationships.</a:t>
              </a:r>
            </a:p>
          </p:txBody>
        </p:sp>
        <p:sp>
          <p:nvSpPr>
            <p:cNvPr id="14" name="Rectángulo 13">
              <a:extLst>
                <a:ext uri="{FF2B5EF4-FFF2-40B4-BE49-F238E27FC236}">
                  <a16:creationId xmlns:a16="http://schemas.microsoft.com/office/drawing/2014/main" id="{B1641942-F694-0790-96EE-62B630E542C6}"/>
                </a:ext>
              </a:extLst>
            </p:cNvPr>
            <p:cNvSpPr/>
            <p:nvPr/>
          </p:nvSpPr>
          <p:spPr>
            <a:xfrm>
              <a:off x="7279574" y="1852550"/>
              <a:ext cx="3277590" cy="629393"/>
            </a:xfrm>
            <a:prstGeom prst="rect">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rPr>
                <a:t>Social Benefits</a:t>
              </a:r>
            </a:p>
          </p:txBody>
        </p:sp>
      </p:grpSp>
    </p:spTree>
    <p:extLst>
      <p:ext uri="{BB962C8B-B14F-4D97-AF65-F5344CB8AC3E}">
        <p14:creationId xmlns:p14="http://schemas.microsoft.com/office/powerpoint/2010/main" val="3960003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091836-BF77-A986-E5C5-461FB1D19FE3}"/>
            </a:ext>
          </a:extLst>
        </p:cNvPr>
        <p:cNvGrpSpPr/>
        <p:nvPr/>
      </p:nvGrpSpPr>
      <p:grpSpPr>
        <a:xfrm>
          <a:off x="0" y="0"/>
          <a:ext cx="0" cy="0"/>
          <a:chOff x="0" y="0"/>
          <a:chExt cx="0" cy="0"/>
        </a:xfrm>
      </p:grpSpPr>
      <p:sp>
        <p:nvSpPr>
          <p:cNvPr id="2" name="Rectángulo redondeado 1">
            <a:extLst>
              <a:ext uri="{FF2B5EF4-FFF2-40B4-BE49-F238E27FC236}">
                <a16:creationId xmlns:a16="http://schemas.microsoft.com/office/drawing/2014/main" id="{933A387A-F35B-42D5-FFFA-684F869BF7CF}"/>
              </a:ext>
            </a:extLst>
          </p:cNvPr>
          <p:cNvSpPr/>
          <p:nvPr/>
        </p:nvSpPr>
        <p:spPr>
          <a:xfrm>
            <a:off x="388550" y="511906"/>
            <a:ext cx="7971678" cy="895320"/>
          </a:xfrm>
          <a:prstGeom prst="roundRect">
            <a:avLst/>
          </a:prstGeom>
          <a:solidFill>
            <a:srgbClr val="7BC6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Benefits of developing Basic Motor Skills in ECE</a:t>
            </a:r>
          </a:p>
        </p:txBody>
      </p:sp>
      <p:grpSp>
        <p:nvGrpSpPr>
          <p:cNvPr id="8" name="Grupo 7">
            <a:extLst>
              <a:ext uri="{FF2B5EF4-FFF2-40B4-BE49-F238E27FC236}">
                <a16:creationId xmlns:a16="http://schemas.microsoft.com/office/drawing/2014/main" id="{4C2F181D-7421-F765-0229-E53B1101E22F}"/>
              </a:ext>
            </a:extLst>
          </p:cNvPr>
          <p:cNvGrpSpPr/>
          <p:nvPr/>
        </p:nvGrpSpPr>
        <p:grpSpPr>
          <a:xfrm>
            <a:off x="2859239" y="1947553"/>
            <a:ext cx="3277590" cy="3610099"/>
            <a:chOff x="7279574" y="1852550"/>
            <a:chExt cx="3277590" cy="3610099"/>
          </a:xfrm>
        </p:grpSpPr>
        <p:sp>
          <p:nvSpPr>
            <p:cNvPr id="6" name="Rectángulo 5">
              <a:extLst>
                <a:ext uri="{FF2B5EF4-FFF2-40B4-BE49-F238E27FC236}">
                  <a16:creationId xmlns:a16="http://schemas.microsoft.com/office/drawing/2014/main" id="{3F264059-A61C-5964-9EC4-EF5B3564A301}"/>
                </a:ext>
              </a:extLst>
            </p:cNvPr>
            <p:cNvSpPr/>
            <p:nvPr/>
          </p:nvSpPr>
          <p:spPr>
            <a:xfrm>
              <a:off x="7279574" y="1852550"/>
              <a:ext cx="3277590" cy="3610099"/>
            </a:xfrm>
            <a:prstGeom prst="rect">
              <a:avLst/>
            </a:prstGeom>
            <a:solidFill>
              <a:schemeClr val="accent6">
                <a:lumMod val="40000"/>
                <a:lumOff val="6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GB" sz="1600" dirty="0">
                <a:solidFill>
                  <a:schemeClr val="tx1"/>
                </a:solidFill>
              </a:endParaRPr>
            </a:p>
            <a:p>
              <a:endParaRPr lang="en-GB" sz="1600" dirty="0">
                <a:solidFill>
                  <a:schemeClr val="tx1"/>
                </a:solidFill>
              </a:endParaRPr>
            </a:p>
            <a:p>
              <a:pPr marL="285750" indent="-285750">
                <a:buFont typeface="Arial" panose="020B0604020202020204" pitchFamily="34" charset="0"/>
                <a:buChar char="•"/>
              </a:pPr>
              <a:endParaRPr lang="en-GB" sz="1600" dirty="0">
                <a:solidFill>
                  <a:schemeClr val="tx1"/>
                </a:solidFill>
              </a:endParaRPr>
            </a:p>
            <a:p>
              <a:pPr marL="285750" indent="-285750">
                <a:buFont typeface="Arial" panose="020B0604020202020204" pitchFamily="34" charset="0"/>
                <a:buChar char="•"/>
              </a:pPr>
              <a:r>
                <a:rPr lang="en-GB" sz="1600" dirty="0">
                  <a:solidFill>
                    <a:schemeClr val="tx1"/>
                  </a:solidFill>
                </a:rPr>
                <a:t>Increases self-confidence by achieving physical milestones.</a:t>
              </a:r>
            </a:p>
            <a:p>
              <a:pPr marL="285750" indent="-285750">
                <a:buFont typeface="Arial" panose="020B0604020202020204" pitchFamily="34" charset="0"/>
                <a:buChar char="•"/>
              </a:pPr>
              <a:r>
                <a:rPr lang="en-GB" sz="1600" dirty="0">
                  <a:solidFill>
                    <a:schemeClr val="tx1"/>
                  </a:solidFill>
                </a:rPr>
                <a:t>Encourages self-regulation and resilience.</a:t>
              </a:r>
            </a:p>
            <a:p>
              <a:pPr marL="285750" indent="-285750">
                <a:buFont typeface="Arial" panose="020B0604020202020204" pitchFamily="34" charset="0"/>
                <a:buChar char="•"/>
              </a:pPr>
              <a:r>
                <a:rPr lang="en-GB" sz="1600" dirty="0">
                  <a:solidFill>
                    <a:schemeClr val="tx1"/>
                  </a:solidFill>
                </a:rPr>
                <a:t>Provides a healthy outlet for energy and emotional expression.</a:t>
              </a:r>
            </a:p>
            <a:p>
              <a:pPr marL="285750" indent="-285750">
                <a:buFont typeface="Arial" panose="020B0604020202020204" pitchFamily="34" charset="0"/>
                <a:buChar char="•"/>
              </a:pPr>
              <a:r>
                <a:rPr lang="en-GB" sz="1600" dirty="0">
                  <a:solidFill>
                    <a:schemeClr val="tx1"/>
                  </a:solidFill>
                </a:rPr>
                <a:t>Motor skill activities contribute to emotional well-being and help children develop a positive self-image.</a:t>
              </a:r>
            </a:p>
            <a:p>
              <a:pPr marL="285750" indent="-285750">
                <a:buFont typeface="Arial" panose="020B0604020202020204" pitchFamily="34" charset="0"/>
                <a:buChar char="•"/>
              </a:pPr>
              <a:endParaRPr lang="en-GB" sz="1600" dirty="0">
                <a:solidFill>
                  <a:schemeClr val="tx1"/>
                </a:solidFill>
              </a:endParaRPr>
            </a:p>
          </p:txBody>
        </p:sp>
        <p:sp>
          <p:nvSpPr>
            <p:cNvPr id="7" name="Rectángulo 6">
              <a:extLst>
                <a:ext uri="{FF2B5EF4-FFF2-40B4-BE49-F238E27FC236}">
                  <a16:creationId xmlns:a16="http://schemas.microsoft.com/office/drawing/2014/main" id="{C206887C-8018-F199-D685-1115FDE30B36}"/>
                </a:ext>
              </a:extLst>
            </p:cNvPr>
            <p:cNvSpPr/>
            <p:nvPr/>
          </p:nvSpPr>
          <p:spPr>
            <a:xfrm>
              <a:off x="7279574" y="1852550"/>
              <a:ext cx="3277590" cy="629393"/>
            </a:xfrm>
            <a:prstGeom prst="rect">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rPr>
                <a:t>Emotional Benefits</a:t>
              </a:r>
            </a:p>
          </p:txBody>
        </p:sp>
      </p:grpSp>
      <p:grpSp>
        <p:nvGrpSpPr>
          <p:cNvPr id="9" name="Grupo 8">
            <a:extLst>
              <a:ext uri="{FF2B5EF4-FFF2-40B4-BE49-F238E27FC236}">
                <a16:creationId xmlns:a16="http://schemas.microsoft.com/office/drawing/2014/main" id="{F06BF50E-0A29-36E3-5AD4-D6C36C46A061}"/>
              </a:ext>
            </a:extLst>
          </p:cNvPr>
          <p:cNvGrpSpPr/>
          <p:nvPr/>
        </p:nvGrpSpPr>
        <p:grpSpPr>
          <a:xfrm>
            <a:off x="6721433" y="1947552"/>
            <a:ext cx="3277590" cy="3610099"/>
            <a:chOff x="7279574" y="1852550"/>
            <a:chExt cx="3277590" cy="3610099"/>
          </a:xfrm>
        </p:grpSpPr>
        <p:sp>
          <p:nvSpPr>
            <p:cNvPr id="10" name="Rectángulo 9">
              <a:extLst>
                <a:ext uri="{FF2B5EF4-FFF2-40B4-BE49-F238E27FC236}">
                  <a16:creationId xmlns:a16="http://schemas.microsoft.com/office/drawing/2014/main" id="{7A88A5F6-3151-E068-A6D1-6E89131440C3}"/>
                </a:ext>
              </a:extLst>
            </p:cNvPr>
            <p:cNvSpPr/>
            <p:nvPr/>
          </p:nvSpPr>
          <p:spPr>
            <a:xfrm>
              <a:off x="7279574" y="1852550"/>
              <a:ext cx="3277590" cy="3610099"/>
            </a:xfrm>
            <a:prstGeom prst="rect">
              <a:avLst/>
            </a:prstGeom>
            <a:solidFill>
              <a:schemeClr val="accent6">
                <a:lumMod val="40000"/>
                <a:lumOff val="6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GB" sz="1600" dirty="0">
                <a:solidFill>
                  <a:schemeClr val="tx1"/>
                </a:solidFill>
              </a:endParaRPr>
            </a:p>
            <a:p>
              <a:endParaRPr lang="en-GB" sz="1600" dirty="0">
                <a:solidFill>
                  <a:schemeClr val="tx1"/>
                </a:solidFill>
              </a:endParaRPr>
            </a:p>
            <a:p>
              <a:endParaRPr lang="en-GB" sz="1600" dirty="0">
                <a:solidFill>
                  <a:schemeClr val="tx1"/>
                </a:solidFill>
              </a:endParaRPr>
            </a:p>
            <a:p>
              <a:pPr marL="285750" indent="-285750">
                <a:buFont typeface="Arial" panose="020B0604020202020204" pitchFamily="34" charset="0"/>
                <a:buChar char="•"/>
              </a:pPr>
              <a:r>
                <a:rPr lang="en-GB" sz="1600" dirty="0">
                  <a:solidFill>
                    <a:schemeClr val="tx1"/>
                  </a:solidFill>
                </a:rPr>
                <a:t>Encourages lifelong physical activity habits</a:t>
              </a:r>
            </a:p>
            <a:p>
              <a:pPr marL="285750" indent="-285750">
                <a:buFont typeface="Arial" panose="020B0604020202020204" pitchFamily="34" charset="0"/>
                <a:buChar char="•"/>
              </a:pPr>
              <a:r>
                <a:rPr lang="en-GB" sz="1600" dirty="0">
                  <a:solidFill>
                    <a:schemeClr val="tx1"/>
                  </a:solidFill>
                </a:rPr>
                <a:t>Builds a foundation for enjoying sports and fitness</a:t>
              </a:r>
            </a:p>
            <a:p>
              <a:pPr marL="285750" indent="-285750">
                <a:buFont typeface="Arial" panose="020B0604020202020204" pitchFamily="34" charset="0"/>
                <a:buChar char="•"/>
              </a:pPr>
              <a:r>
                <a:rPr lang="en-GB" sz="1600" dirty="0">
                  <a:solidFill>
                    <a:schemeClr val="tx1"/>
                  </a:solidFill>
                </a:rPr>
                <a:t>Supports long-term health and well-being</a:t>
              </a:r>
            </a:p>
            <a:p>
              <a:pPr marL="285750" indent="-285750">
                <a:buFont typeface="Arial" panose="020B0604020202020204" pitchFamily="34" charset="0"/>
                <a:buChar char="•"/>
              </a:pPr>
              <a:r>
                <a:rPr lang="en-GB" sz="1600" dirty="0">
                  <a:solidFill>
                    <a:schemeClr val="tx1"/>
                  </a:solidFill>
                </a:rPr>
                <a:t>Developing BMS early sets the stage for a healthy, active lifestyle that benefits children throughout their lives.</a:t>
              </a:r>
            </a:p>
            <a:p>
              <a:pPr marL="285750" indent="-285750">
                <a:buFont typeface="Arial" panose="020B0604020202020204" pitchFamily="34" charset="0"/>
                <a:buChar char="•"/>
              </a:pPr>
              <a:endParaRPr lang="en-GB" sz="1600" dirty="0">
                <a:solidFill>
                  <a:schemeClr val="tx1"/>
                </a:solidFill>
              </a:endParaRPr>
            </a:p>
          </p:txBody>
        </p:sp>
        <p:sp>
          <p:nvSpPr>
            <p:cNvPr id="11" name="Rectángulo 10">
              <a:extLst>
                <a:ext uri="{FF2B5EF4-FFF2-40B4-BE49-F238E27FC236}">
                  <a16:creationId xmlns:a16="http://schemas.microsoft.com/office/drawing/2014/main" id="{FEC2F023-4652-6AF0-A7C1-9932EA10633F}"/>
                </a:ext>
              </a:extLst>
            </p:cNvPr>
            <p:cNvSpPr/>
            <p:nvPr/>
          </p:nvSpPr>
          <p:spPr>
            <a:xfrm>
              <a:off x="7279574" y="1852550"/>
              <a:ext cx="3277590" cy="629393"/>
            </a:xfrm>
            <a:prstGeom prst="rect">
              <a:avLst/>
            </a:prstGeom>
            <a:solidFill>
              <a:schemeClr val="accent6">
                <a:lumMod val="5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bg1"/>
                  </a:solidFill>
                </a:rPr>
                <a:t>Lifelong Benefits</a:t>
              </a:r>
            </a:p>
          </p:txBody>
        </p:sp>
      </p:grpSp>
    </p:spTree>
    <p:extLst>
      <p:ext uri="{BB962C8B-B14F-4D97-AF65-F5344CB8AC3E}">
        <p14:creationId xmlns:p14="http://schemas.microsoft.com/office/powerpoint/2010/main" val="1628680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1070</Words>
  <Application>Microsoft Office PowerPoint</Application>
  <PresentationFormat>Breitbild</PresentationFormat>
  <Paragraphs>118</Paragraphs>
  <Slides>17</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17</vt:i4>
      </vt:variant>
    </vt:vector>
  </HeadingPairs>
  <TitlesOfParts>
    <vt:vector size="23" baseType="lpstr">
      <vt:lpstr>Aptos</vt:lpstr>
      <vt:lpstr>Arial</vt:lpstr>
      <vt:lpstr>Calibri</vt:lpstr>
      <vt:lpstr>Calibri Light</vt:lpstr>
      <vt:lpstr>Times New Roman</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Youth Sport Training School, Dublin,  02-06 October 2023</dc:title>
  <dc:creator>Declan O'Leary</dc:creator>
  <cp:lastModifiedBy>Cornelius Reh</cp:lastModifiedBy>
  <cp:revision>18</cp:revision>
  <dcterms:created xsi:type="dcterms:W3CDTF">2023-09-18T07:30:19Z</dcterms:created>
  <dcterms:modified xsi:type="dcterms:W3CDTF">2024-11-19T15:00:17Z</dcterms:modified>
</cp:coreProperties>
</file>