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81" r:id="rId3"/>
    <p:sldId id="28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D68"/>
    <a:srgbClr val="391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07" autoAdjust="0"/>
    <p:restoredTop sz="94660"/>
  </p:normalViewPr>
  <p:slideViewPr>
    <p:cSldViewPr snapToGrid="0">
      <p:cViewPr>
        <p:scale>
          <a:sx n="103" d="100"/>
          <a:sy n="103" d="100"/>
        </p:scale>
        <p:origin x="-70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F41369-F4CF-95FB-C2F5-B73116D9F9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8149E-BCEF-38ED-BE8C-CDCF5341CF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3393B-DD71-41C3-8404-FD3F444C0A17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7DDD-BF64-7AEF-F048-D032C0F96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61F53-3AF1-E4EA-0BDF-91B02C379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36D8-30E2-4032-8C0A-28CF1D4968D5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9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E9371-FFB6-E449-B7C3-AD50729FADEE}" type="datetimeFigureOut">
              <a:rPr lang="de-DE" smtClean="0"/>
              <a:t>15.11.24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337E4-DAF6-8E40-BD47-0D8B83E555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27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9B0A-66F6-1A5D-7709-FC3D0D8A2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E745EF-3CBE-D387-4C71-BDD0B7322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4D6D-6BDF-C3F6-73EC-1AF06800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1649-900F-C409-CB44-99F38AB2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CFE0F-6171-FD31-6C22-C2FDC79C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702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B731-D664-F475-58EB-0923E588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F0D4D-4BA0-B27A-9031-7596EF6BB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9D6D7-1E10-10D6-8C14-BDD9B0283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462A2-7944-71D5-1001-71A14B4B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98C8F-223E-75D2-BF2C-4988802F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438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B938B-2BDD-F186-0B0B-8B262FF551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C19EB-5E0D-AA70-7968-9D051D335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40D26-2491-0CEB-FC06-6C872396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92523-6E7B-4F2E-2F8B-76E891B6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ABB50-14E8-1B68-E70F-57723FB4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6577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693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28775" y="930465"/>
            <a:ext cx="8934449" cy="2329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028565" y="3973004"/>
            <a:ext cx="4134868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101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45083" y="1707159"/>
            <a:ext cx="5257800" cy="411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78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71FCC3E-A25C-A78E-0A11-7FB81CC7B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74" y="234500"/>
            <a:ext cx="2577141" cy="897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B911A-BD1F-E11A-CCA7-DC56B9647F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61" y="6041963"/>
            <a:ext cx="2648988" cy="756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B00E8-8247-FC0C-5656-92869A37EA46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6" y="6364896"/>
            <a:ext cx="1609725" cy="26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B0D2B-68B9-4A34-8B8A-0CFDEFE2989E}"/>
              </a:ext>
            </a:extLst>
          </p:cNvPr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1011" r="10535" b="11882"/>
          <a:stretch/>
        </p:blipFill>
        <p:spPr bwMode="auto">
          <a:xfrm>
            <a:off x="8687182" y="6281736"/>
            <a:ext cx="457200" cy="448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AF6CD5-DA12-B917-BFAB-615BDAF89692}"/>
              </a:ext>
            </a:extLst>
          </p:cNvPr>
          <p:cNvPicPr/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24542" r="7079" b="27044"/>
          <a:stretch/>
        </p:blipFill>
        <p:spPr bwMode="auto">
          <a:xfrm>
            <a:off x="3832379" y="6280083"/>
            <a:ext cx="1302385" cy="415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0C4A77-3506-C6CB-6931-D95026D2BB93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63" y="6284201"/>
            <a:ext cx="462915" cy="4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85EFBC-36D5-1DC6-23E6-444EC2116CEA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33" y="6321778"/>
            <a:ext cx="689610" cy="36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10BD1C-3153-F1C6-7429-5236377C73C8}"/>
              </a:ext>
            </a:extLst>
          </p:cNvPr>
          <p:cNvPicPr/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23459" r="6596" b="19809"/>
          <a:stretch/>
        </p:blipFill>
        <p:spPr bwMode="auto">
          <a:xfrm>
            <a:off x="6275348" y="6342547"/>
            <a:ext cx="1448435" cy="321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B5E2990-F29F-ECC9-458F-7883A23CEC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02460" y="6100906"/>
            <a:ext cx="1459424" cy="7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B7B58C4-067D-3A7D-0B9A-672BEE2C0B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74" y="234500"/>
            <a:ext cx="2577141" cy="897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CCE18-8738-6871-EF5F-8C1BB4602C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61" y="6041963"/>
            <a:ext cx="2648988" cy="756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14080-6BAA-F015-BEEB-A0B9DCC5877E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6" y="6364896"/>
            <a:ext cx="1609725" cy="26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AD514-7C94-3BB3-DF12-A47C8DD6F52B}"/>
              </a:ext>
            </a:extLst>
          </p:cNvPr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1011" r="10535" b="11882"/>
          <a:stretch/>
        </p:blipFill>
        <p:spPr bwMode="auto">
          <a:xfrm>
            <a:off x="8687182" y="6281736"/>
            <a:ext cx="457200" cy="448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8BEC3C6-1F02-B755-83FA-D5C3760853CA}"/>
              </a:ext>
            </a:extLst>
          </p:cNvPr>
          <p:cNvPicPr/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24542" r="7079" b="27044"/>
          <a:stretch/>
        </p:blipFill>
        <p:spPr bwMode="auto">
          <a:xfrm>
            <a:off x="3832379" y="6280083"/>
            <a:ext cx="1302385" cy="415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698A46D-5295-731E-75C7-4F031E1BE7A8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63" y="6284201"/>
            <a:ext cx="462915" cy="4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296A840-6D33-F374-8AAD-82D5549CA3DF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33" y="6321778"/>
            <a:ext cx="689610" cy="36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012ADD9-C070-6512-5737-01463710E2FE}"/>
              </a:ext>
            </a:extLst>
          </p:cNvPr>
          <p:cNvPicPr/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23459" r="6596" b="19809"/>
          <a:stretch/>
        </p:blipFill>
        <p:spPr bwMode="auto">
          <a:xfrm>
            <a:off x="6275348" y="6342547"/>
            <a:ext cx="1448435" cy="321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9E52C03-D46A-2B4D-A43A-6EA30D5D270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02460" y="6100906"/>
            <a:ext cx="1459424" cy="7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E1A0-AA87-06C4-21EC-2C56EBAC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C9706-8E75-7913-7247-0C41F3652E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A8B6F-38B6-C967-B711-8E432E81B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9D931-2050-290B-D7AA-5F3994C67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1A6AB-8FBA-8A56-1F43-AE28257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AA60A-8D42-B97D-2A81-6F98D554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406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DB19-B218-911C-F41B-FBDC64D5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23E0F-3143-84DF-8054-6C088CD47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4C496-500C-2E19-02CD-8EE66E790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1DC5-4FC6-A396-E974-63EBE8076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52F25-FA34-0688-EA91-87820D19D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8C14A-E955-E892-6830-E7BED28E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1225F-E634-9C75-281E-2B117CA9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68463-F15A-4674-18BD-43890C3C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055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A410-479D-5332-CB4B-F06010B8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0A79B-3B45-872B-6201-1A09FEDDB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F2B8C-6FE9-5CF8-CDF6-21E3B23E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6F1DB-2F2E-1E39-94D2-B822513E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017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F533E-3F47-ADF6-54F7-68C87F9F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2B07E-10AE-8DBE-5FB0-450CDE98A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0285D-1773-583A-B785-F8566378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046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FA79-9A3A-795B-4113-A1300355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0A0C-47C3-ED36-F8AC-3E5BEBD5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047F4-6955-8442-AAEA-E6DBE4B8D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56EFD-25C0-B3AB-7D49-EBC2495D7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0B73F-7088-42B1-CFEA-701984B2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9667B-BA7D-2D97-1C21-712B8D14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492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78D1-CE16-A72F-2AB2-C96C4F9F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0E933-6627-0881-E456-4CE94A8EE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44581-48F3-AFA9-D47B-8FF5E038A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FE4D5-2004-D3E4-90B2-CC9C348E1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FBA76-0AD3-AFF4-B7AA-512C5B58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5A63F-5BDD-9A28-7154-6D374630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313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66578-CFE0-01C0-378C-F1A17282E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B5B49-32BA-02C3-E313-EAABDBC92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A1F28-725E-C0C7-20AF-46AD846BD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F6880-7EF8-4DC5-9F94-1FDEE347759E}" type="datetimeFigureOut">
              <a:rPr lang="en-IE" smtClean="0"/>
              <a:t>15/11/2024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044A6-F729-9A3F-DC31-F5E877A9C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2FA21-BD39-FB82-F72F-FA386491B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95ABE-5CA1-44F9-8C7E-8BF698BE8CF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07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1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70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g"/><Relationship Id="rId11" Type="http://schemas.openxmlformats.org/officeDocument/2006/relationships/image" Target="../media/image82.png"/><Relationship Id="rId5" Type="http://schemas.openxmlformats.org/officeDocument/2006/relationships/image" Target="../media/image77.jpg"/><Relationship Id="rId10" Type="http://schemas.openxmlformats.org/officeDocument/2006/relationships/image" Target="../media/image81.png"/><Relationship Id="rId4" Type="http://schemas.openxmlformats.org/officeDocument/2006/relationships/image" Target="../media/image76.jp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hyperlink" Target="https://edupass-project.e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6nnRte5M70" TargetMode="Externa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U6nnRte5M70?feature=oembed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28.jpg"/><Relationship Id="rId4" Type="http://schemas.openxmlformats.org/officeDocument/2006/relationships/image" Target="../media/image3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2.png"/><Relationship Id="rId7" Type="http://schemas.openxmlformats.org/officeDocument/2006/relationships/image" Target="../media/image4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jpg"/><Relationship Id="rId5" Type="http://schemas.openxmlformats.org/officeDocument/2006/relationships/image" Target="../media/image12.png"/><Relationship Id="rId10" Type="http://schemas.openxmlformats.org/officeDocument/2006/relationships/image" Target="../media/image60.png"/><Relationship Id="rId4" Type="http://schemas.openxmlformats.org/officeDocument/2006/relationships/image" Target="../media/image11.jp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2736A9-7589-40F8-ED99-4B5ABC2D14A5}"/>
              </a:ext>
            </a:extLst>
          </p:cNvPr>
          <p:cNvSpPr txBox="1"/>
          <p:nvPr/>
        </p:nvSpPr>
        <p:spPr>
          <a:xfrm>
            <a:off x="0" y="2039133"/>
            <a:ext cx="121919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b="1" dirty="0">
                <a:solidFill>
                  <a:srgbClr val="2C3D68"/>
                </a:solidFill>
              </a:rPr>
              <a:t>Needs and Benefits of </a:t>
            </a:r>
            <a:br>
              <a:rPr lang="en-IE" sz="4400" b="1" dirty="0">
                <a:solidFill>
                  <a:srgbClr val="2C3D68"/>
                </a:solidFill>
              </a:rPr>
            </a:br>
            <a:r>
              <a:rPr lang="en-IE" sz="4400" b="1" dirty="0">
                <a:solidFill>
                  <a:srgbClr val="2C3D68"/>
                </a:solidFill>
              </a:rPr>
              <a:t>Daily Physical Activities</a:t>
            </a:r>
          </a:p>
          <a:p>
            <a:pPr algn="ctr"/>
            <a:r>
              <a:rPr lang="en-IE" sz="3200" dirty="0"/>
              <a:t>M#1 Daily Physical Activity and Sport</a:t>
            </a:r>
          </a:p>
          <a:p>
            <a:pPr algn="ctr"/>
            <a:r>
              <a:rPr lang="en-IE" sz="3200" dirty="0"/>
              <a:t>&amp; Motor Skills Assessment</a:t>
            </a:r>
          </a:p>
          <a:p>
            <a:pPr algn="ctr"/>
            <a:endParaRPr lang="en-IE" sz="3200" dirty="0"/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067B9214-4EF7-8C40-B28B-720497150167}"/>
              </a:ext>
            </a:extLst>
          </p:cNvPr>
          <p:cNvSpPr/>
          <p:nvPr/>
        </p:nvSpPr>
        <p:spPr>
          <a:xfrm>
            <a:off x="1783080" y="-2704"/>
            <a:ext cx="1521973" cy="578386"/>
          </a:xfrm>
          <a:prstGeom prst="rect">
            <a:avLst/>
          </a:prstGeom>
          <a:solidFill>
            <a:srgbClr val="2C3D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AAA62A-00A1-7D51-0CF8-BCF6BAC93A15}"/>
              </a:ext>
            </a:extLst>
          </p:cNvPr>
          <p:cNvSpPr txBox="1"/>
          <p:nvPr/>
        </p:nvSpPr>
        <p:spPr>
          <a:xfrm>
            <a:off x="1949186" y="123223"/>
            <a:ext cx="1355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b="1" dirty="0">
                <a:solidFill>
                  <a:schemeClr val="bg1"/>
                </a:solidFill>
              </a:rPr>
              <a:t>Course 1.1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BE14A72E-2C69-3357-D79D-444C3656174C}"/>
              </a:ext>
            </a:extLst>
          </p:cNvPr>
          <p:cNvSpPr/>
          <p:nvPr/>
        </p:nvSpPr>
        <p:spPr>
          <a:xfrm>
            <a:off x="151912" y="0"/>
            <a:ext cx="820981" cy="5756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9C692F-F149-BE24-D58E-8DEEF9EC10DD}"/>
              </a:ext>
            </a:extLst>
          </p:cNvPr>
          <p:cNvSpPr txBox="1"/>
          <p:nvPr/>
        </p:nvSpPr>
        <p:spPr>
          <a:xfrm>
            <a:off x="151912" y="119989"/>
            <a:ext cx="820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 dirty="0">
                <a:solidFill>
                  <a:srgbClr val="2C3D68"/>
                </a:solidFill>
              </a:rPr>
              <a:t>YSC</a:t>
            </a:r>
            <a:endParaRPr lang="de-DE" b="1" dirty="0">
              <a:solidFill>
                <a:srgbClr val="2C3D68"/>
              </a:solidFill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BD325378-4F01-B3BA-6841-A7BF2B6226BE}"/>
              </a:ext>
            </a:extLst>
          </p:cNvPr>
          <p:cNvSpPr/>
          <p:nvPr/>
        </p:nvSpPr>
        <p:spPr>
          <a:xfrm>
            <a:off x="1014798" y="-1"/>
            <a:ext cx="726377" cy="576325"/>
          </a:xfrm>
          <a:prstGeom prst="rect">
            <a:avLst/>
          </a:prstGeom>
          <a:solidFill>
            <a:srgbClr val="2C3D6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FE07D2-F481-C89A-C876-7A433340BA83}"/>
              </a:ext>
            </a:extLst>
          </p:cNvPr>
          <p:cNvSpPr txBox="1"/>
          <p:nvPr/>
        </p:nvSpPr>
        <p:spPr>
          <a:xfrm>
            <a:off x="1021425" y="129452"/>
            <a:ext cx="713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800" b="1" dirty="0">
                <a:solidFill>
                  <a:schemeClr val="bg1"/>
                </a:solidFill>
              </a:rPr>
              <a:t>M#1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3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735" y="275843"/>
            <a:ext cx="7343140" cy="1338580"/>
            <a:chOff x="173735" y="275843"/>
            <a:chExt cx="7343140" cy="1338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735" y="275843"/>
              <a:ext cx="7342631" cy="8991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35" y="714755"/>
              <a:ext cx="4928615" cy="8991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8952" y="714755"/>
              <a:ext cx="733043" cy="899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6988" y="714756"/>
              <a:ext cx="1699259" cy="89915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13713" y="366105"/>
            <a:ext cx="675005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b="0" spc="-45" dirty="0">
                <a:solidFill>
                  <a:srgbClr val="1F3863"/>
                </a:solidFill>
                <a:latin typeface="Calibri"/>
                <a:cs typeface="Calibri"/>
              </a:rPr>
              <a:t>WHO</a:t>
            </a:r>
            <a:r>
              <a:rPr sz="3200" b="0" spc="-8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95" dirty="0">
                <a:solidFill>
                  <a:srgbClr val="1F3863"/>
                </a:solidFill>
                <a:latin typeface="Calibri"/>
                <a:cs typeface="Calibri"/>
              </a:rPr>
              <a:t>RECOMMENDATIONS</a:t>
            </a:r>
            <a:r>
              <a:rPr sz="3200" b="0" spc="-6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40" dirty="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3200" b="0" spc="-6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35" dirty="0">
                <a:solidFill>
                  <a:srgbClr val="1F3863"/>
                </a:solidFill>
                <a:latin typeface="Calibri"/>
                <a:cs typeface="Calibri"/>
              </a:rPr>
              <a:t>PHYSICAL </a:t>
            </a:r>
            <a:r>
              <a:rPr sz="3200" b="0" spc="-50" dirty="0">
                <a:solidFill>
                  <a:srgbClr val="1F3863"/>
                </a:solidFill>
                <a:latin typeface="Calibri"/>
                <a:cs typeface="Calibri"/>
              </a:rPr>
              <a:t>ACTIVITY</a:t>
            </a:r>
            <a:r>
              <a:rPr sz="3200" b="0" spc="-114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40" dirty="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3200" b="0" spc="-11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40" dirty="0">
                <a:solidFill>
                  <a:srgbClr val="1F3863"/>
                </a:solidFill>
                <a:latin typeface="Calibri"/>
                <a:cs typeface="Calibri"/>
              </a:rPr>
              <a:t>CHILDREN</a:t>
            </a:r>
            <a:r>
              <a:rPr sz="3200" b="0" spc="-13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dirty="0">
                <a:solidFill>
                  <a:srgbClr val="1F3863"/>
                </a:solidFill>
                <a:latin typeface="Calibri"/>
                <a:cs typeface="Calibri"/>
              </a:rPr>
              <a:t>(0</a:t>
            </a:r>
            <a:r>
              <a:rPr sz="3200" b="0" spc="-10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dirty="0">
                <a:solidFill>
                  <a:srgbClr val="1F3863"/>
                </a:solidFill>
                <a:latin typeface="Calibri"/>
                <a:cs typeface="Calibri"/>
              </a:rPr>
              <a:t>–</a:t>
            </a:r>
            <a:r>
              <a:rPr sz="3200" b="0" spc="-9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10" dirty="0">
                <a:solidFill>
                  <a:srgbClr val="1F3863"/>
                </a:solidFill>
                <a:latin typeface="Calibri"/>
                <a:cs typeface="Calibri"/>
              </a:rPr>
              <a:t>4years)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6679" y="1478280"/>
            <a:ext cx="12085320" cy="5379720"/>
            <a:chOff x="106679" y="1478280"/>
            <a:chExt cx="12085320" cy="53797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1751" y="6216395"/>
              <a:ext cx="2120248" cy="6416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679" y="1542288"/>
              <a:ext cx="6092951" cy="47106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06184" y="1478280"/>
              <a:ext cx="5049011" cy="479297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951699" y="6408350"/>
            <a:ext cx="320294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spc="-20" dirty="0">
                <a:latin typeface="Calibri"/>
                <a:cs typeface="Calibri"/>
              </a:rPr>
              <a:t>EduPASS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LTT–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Luxembourg,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January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22nd-26</a:t>
            </a:r>
            <a:r>
              <a:rPr sz="1200" baseline="24305" dirty="0">
                <a:latin typeface="Calibri"/>
                <a:cs typeface="Calibri"/>
              </a:rPr>
              <a:t>th</a:t>
            </a:r>
            <a:r>
              <a:rPr sz="1200" spc="112" baseline="2430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247" y="368808"/>
            <a:ext cx="8862060" cy="1338580"/>
            <a:chOff x="79247" y="368808"/>
            <a:chExt cx="8862060" cy="1338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7" y="368808"/>
              <a:ext cx="8862059" cy="8991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" y="807732"/>
              <a:ext cx="7034783" cy="89914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8438" y="459143"/>
            <a:ext cx="827278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b="0" spc="-45" dirty="0">
                <a:solidFill>
                  <a:srgbClr val="1F3863"/>
                </a:solidFill>
                <a:latin typeface="Calibri"/>
                <a:cs typeface="Calibri"/>
              </a:rPr>
              <a:t>WHO</a:t>
            </a:r>
            <a:r>
              <a:rPr sz="3200" b="0" spc="-9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95" dirty="0">
                <a:solidFill>
                  <a:srgbClr val="1F3863"/>
                </a:solidFill>
                <a:latin typeface="Calibri"/>
                <a:cs typeface="Calibri"/>
              </a:rPr>
              <a:t>RECOMMENDATIONS</a:t>
            </a:r>
            <a:r>
              <a:rPr sz="3200" b="0" spc="-8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40" dirty="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3200" b="0" spc="-7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50" dirty="0">
                <a:solidFill>
                  <a:srgbClr val="1F3863"/>
                </a:solidFill>
                <a:latin typeface="Calibri"/>
                <a:cs typeface="Calibri"/>
              </a:rPr>
              <a:t>PHYSICAL</a:t>
            </a:r>
            <a:r>
              <a:rPr sz="3200" b="0" spc="-9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20" dirty="0">
                <a:solidFill>
                  <a:srgbClr val="1F3863"/>
                </a:solidFill>
                <a:latin typeface="Calibri"/>
                <a:cs typeface="Calibri"/>
              </a:rPr>
              <a:t>ACTIVITY </a:t>
            </a:r>
            <a:r>
              <a:rPr sz="3200" b="0" spc="-40" dirty="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3200" b="0" spc="-12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45" dirty="0">
                <a:solidFill>
                  <a:srgbClr val="1F3863"/>
                </a:solidFill>
                <a:latin typeface="Calibri"/>
                <a:cs typeface="Calibri"/>
              </a:rPr>
              <a:t>CHILDREN</a:t>
            </a:r>
            <a:r>
              <a:rPr sz="3200" b="0" spc="-13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25" dirty="0">
                <a:solidFill>
                  <a:srgbClr val="1F3863"/>
                </a:solidFill>
                <a:latin typeface="Calibri"/>
                <a:cs typeface="Calibri"/>
              </a:rPr>
              <a:t>(&gt;5Y</a:t>
            </a:r>
            <a:r>
              <a:rPr sz="3200" b="0" spc="-13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40" dirty="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3200" b="0" spc="-12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0" spc="-10" dirty="0">
                <a:solidFill>
                  <a:srgbClr val="1F3863"/>
                </a:solidFill>
                <a:latin typeface="Calibri"/>
                <a:cs typeface="Calibri"/>
              </a:rPr>
              <a:t>ADOLESCENTS)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44840" y="1769364"/>
            <a:ext cx="3947160" cy="5088890"/>
            <a:chOff x="8244840" y="1769364"/>
            <a:chExt cx="3947160" cy="5088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1751" y="6216396"/>
              <a:ext cx="2120248" cy="6416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44840" y="1769364"/>
              <a:ext cx="3648455" cy="456895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531" y="1769364"/>
            <a:ext cx="7938516" cy="461162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113009" y="6519550"/>
            <a:ext cx="320294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spc="-20" dirty="0">
                <a:latin typeface="Calibri"/>
                <a:cs typeface="Calibri"/>
              </a:rPr>
              <a:t>EduPASS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LTT–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Luxembourg,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January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22nd-26</a:t>
            </a:r>
            <a:r>
              <a:rPr sz="1200" baseline="24305" dirty="0">
                <a:latin typeface="Calibri"/>
                <a:cs typeface="Calibri"/>
              </a:rPr>
              <a:t>th</a:t>
            </a:r>
            <a:r>
              <a:rPr sz="1200" spc="112" baseline="2430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970" y="163078"/>
            <a:ext cx="51549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54" dirty="0">
                <a:latin typeface="Calibri"/>
                <a:cs typeface="Calibri"/>
              </a:rPr>
              <a:t>PA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spc="-85" dirty="0">
                <a:latin typeface="Calibri"/>
                <a:cs typeface="Calibri"/>
              </a:rPr>
              <a:t>pyramid</a:t>
            </a:r>
            <a:r>
              <a:rPr b="0" spc="-16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for</a:t>
            </a:r>
            <a:r>
              <a:rPr b="0" spc="-160" dirty="0">
                <a:latin typeface="Calibri"/>
                <a:cs typeface="Calibri"/>
              </a:rPr>
              <a:t> </a:t>
            </a:r>
            <a:r>
              <a:rPr b="0" spc="-40" dirty="0">
                <a:latin typeface="Calibri"/>
                <a:cs typeface="Calibri"/>
              </a:rPr>
              <a:t>children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3764" y="891540"/>
            <a:ext cx="7984223" cy="532485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3951699" y="6408350"/>
            <a:ext cx="3596640" cy="186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05"/>
              </a:lnSpc>
            </a:pPr>
            <a:r>
              <a:rPr lang="de-DE" spc="-20"/>
              <a:t>EduPASS</a:t>
            </a:r>
            <a:r>
              <a:rPr lang="de-DE" spc="-15"/>
              <a:t> </a:t>
            </a:r>
            <a:r>
              <a:rPr lang="de-DE" spc="-10"/>
              <a:t>TPM#4-</a:t>
            </a:r>
            <a:r>
              <a:rPr lang="de-DE"/>
              <a:t>5</a:t>
            </a:r>
            <a:r>
              <a:rPr lang="de-DE" spc="10"/>
              <a:t> </a:t>
            </a:r>
            <a:r>
              <a:rPr lang="de-DE"/>
              <a:t>–</a:t>
            </a:r>
            <a:r>
              <a:rPr lang="de-DE" spc="20"/>
              <a:t> </a:t>
            </a:r>
            <a:r>
              <a:rPr lang="de-DE" spc="-10"/>
              <a:t>Luxembourg,</a:t>
            </a:r>
            <a:r>
              <a:rPr lang="de-DE" spc="-20"/>
              <a:t> </a:t>
            </a:r>
            <a:r>
              <a:rPr lang="de-DE"/>
              <a:t>January</a:t>
            </a:r>
            <a:r>
              <a:rPr lang="de-DE" spc="-10"/>
              <a:t> </a:t>
            </a:r>
            <a:r>
              <a:rPr lang="de-DE"/>
              <a:t>22nd-26</a:t>
            </a:r>
            <a:r>
              <a:rPr lang="de-DE" baseline="24305"/>
              <a:t>th</a:t>
            </a:r>
            <a:r>
              <a:rPr lang="de-DE" spc="120" baseline="24305"/>
              <a:t> </a:t>
            </a:r>
            <a:r>
              <a:rPr lang="de-DE" spc="-20"/>
              <a:t>2024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970" y="163078"/>
            <a:ext cx="51549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54" dirty="0">
                <a:latin typeface="Calibri"/>
                <a:cs typeface="Calibri"/>
              </a:rPr>
              <a:t>PA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spc="-85" dirty="0">
                <a:latin typeface="Calibri"/>
                <a:cs typeface="Calibri"/>
              </a:rPr>
              <a:t>pyramid</a:t>
            </a:r>
            <a:r>
              <a:rPr b="0" spc="-165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for</a:t>
            </a:r>
            <a:r>
              <a:rPr b="0" spc="-160" dirty="0">
                <a:latin typeface="Calibri"/>
                <a:cs typeface="Calibri"/>
              </a:rPr>
              <a:t> </a:t>
            </a:r>
            <a:r>
              <a:rPr b="0" spc="-40" dirty="0">
                <a:latin typeface="Calibri"/>
                <a:cs typeface="Calibri"/>
              </a:rPr>
              <a:t>children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7672" y="961644"/>
            <a:ext cx="6853427" cy="540257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3951699" y="6408350"/>
            <a:ext cx="3596640" cy="186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305"/>
              </a:lnSpc>
            </a:pPr>
            <a:r>
              <a:rPr lang="de-DE" spc="-20"/>
              <a:t>EduPASS</a:t>
            </a:r>
            <a:r>
              <a:rPr lang="de-DE" spc="-15"/>
              <a:t> </a:t>
            </a:r>
            <a:r>
              <a:rPr lang="de-DE" spc="-10"/>
              <a:t>TPM#4-</a:t>
            </a:r>
            <a:r>
              <a:rPr lang="de-DE"/>
              <a:t>5</a:t>
            </a:r>
            <a:r>
              <a:rPr lang="de-DE" spc="10"/>
              <a:t> </a:t>
            </a:r>
            <a:r>
              <a:rPr lang="de-DE"/>
              <a:t>–</a:t>
            </a:r>
            <a:r>
              <a:rPr lang="de-DE" spc="20"/>
              <a:t> </a:t>
            </a:r>
            <a:r>
              <a:rPr lang="de-DE" spc="-10"/>
              <a:t>Luxembourg,</a:t>
            </a:r>
            <a:r>
              <a:rPr lang="de-DE" spc="-20"/>
              <a:t> </a:t>
            </a:r>
            <a:r>
              <a:rPr lang="de-DE"/>
              <a:t>January</a:t>
            </a:r>
            <a:r>
              <a:rPr lang="de-DE" spc="-10"/>
              <a:t> </a:t>
            </a:r>
            <a:r>
              <a:rPr lang="de-DE"/>
              <a:t>22nd-26</a:t>
            </a:r>
            <a:r>
              <a:rPr lang="de-DE" baseline="24305"/>
              <a:t>th</a:t>
            </a:r>
            <a:r>
              <a:rPr lang="de-DE" spc="120" baseline="24305"/>
              <a:t> </a:t>
            </a:r>
            <a:r>
              <a:rPr lang="de-DE" spc="-20"/>
              <a:t>2024</a:t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1108" y="6333744"/>
            <a:ext cx="1220971" cy="2895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08178" y="1753425"/>
            <a:ext cx="57797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spc="-55" dirty="0">
                <a:solidFill>
                  <a:srgbClr val="FF0000"/>
                </a:solidFill>
                <a:latin typeface="Calibri"/>
                <a:cs typeface="Calibri"/>
              </a:rPr>
              <a:t>Daily</a:t>
            </a:r>
            <a:r>
              <a:rPr sz="5400" b="0" spc="-2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5400" b="0" spc="-100" dirty="0">
                <a:solidFill>
                  <a:srgbClr val="FF0000"/>
                </a:solidFill>
                <a:latin typeface="Calibri"/>
                <a:cs typeface="Calibri"/>
              </a:rPr>
              <a:t>Physical</a:t>
            </a:r>
            <a:r>
              <a:rPr sz="5400" b="0" spc="-1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5400" b="0" spc="-55" dirty="0">
                <a:solidFill>
                  <a:srgbClr val="FF0000"/>
                </a:solidFill>
                <a:latin typeface="Calibri"/>
                <a:cs typeface="Calibri"/>
              </a:rPr>
              <a:t>Activity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4955" y="2507805"/>
            <a:ext cx="8382634" cy="240538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5400" marR="17780" indent="-635" algn="ctr">
              <a:lnSpc>
                <a:spcPts val="5180"/>
              </a:lnSpc>
              <a:spcBef>
                <a:spcPts val="755"/>
              </a:spcBef>
            </a:pPr>
            <a:r>
              <a:rPr sz="4800" dirty="0">
                <a:latin typeface="Calibri"/>
                <a:cs typeface="Calibri"/>
              </a:rPr>
              <a:t>The</a:t>
            </a:r>
            <a:r>
              <a:rPr sz="4800" spc="-140" dirty="0">
                <a:latin typeface="Calibri"/>
                <a:cs typeface="Calibri"/>
              </a:rPr>
              <a:t> </a:t>
            </a:r>
            <a:r>
              <a:rPr sz="4800" dirty="0">
                <a:latin typeface="Calibri"/>
                <a:cs typeface="Calibri"/>
              </a:rPr>
              <a:t>60</a:t>
            </a:r>
            <a:r>
              <a:rPr sz="4800" spc="-145" dirty="0">
                <a:latin typeface="Calibri"/>
                <a:cs typeface="Calibri"/>
              </a:rPr>
              <a:t> </a:t>
            </a:r>
            <a:r>
              <a:rPr sz="4800" spc="-20" dirty="0">
                <a:latin typeface="Calibri"/>
                <a:cs typeface="Calibri"/>
              </a:rPr>
              <a:t>Minutes</a:t>
            </a:r>
            <a:r>
              <a:rPr sz="4800" spc="-150" dirty="0">
                <a:latin typeface="Calibri"/>
                <a:cs typeface="Calibri"/>
              </a:rPr>
              <a:t> </a:t>
            </a:r>
            <a:r>
              <a:rPr sz="4800" spc="-20" dirty="0">
                <a:latin typeface="Calibri"/>
                <a:cs typeface="Calibri"/>
              </a:rPr>
              <a:t>Benchmark</a:t>
            </a:r>
            <a:r>
              <a:rPr sz="4800" spc="-135" dirty="0">
                <a:latin typeface="Calibri"/>
                <a:cs typeface="Calibri"/>
              </a:rPr>
              <a:t> </a:t>
            </a:r>
            <a:r>
              <a:rPr sz="4800" spc="-50" dirty="0">
                <a:latin typeface="Calibri"/>
                <a:cs typeface="Calibri"/>
              </a:rPr>
              <a:t>– </a:t>
            </a:r>
            <a:r>
              <a:rPr sz="4800" dirty="0">
                <a:latin typeface="Calibri"/>
                <a:cs typeface="Calibri"/>
              </a:rPr>
              <a:t>Findings</a:t>
            </a:r>
            <a:r>
              <a:rPr sz="4800" spc="-225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from</a:t>
            </a:r>
            <a:r>
              <a:rPr sz="4800" spc="-250" dirty="0">
                <a:latin typeface="Calibri"/>
                <a:cs typeface="Calibri"/>
              </a:rPr>
              <a:t> </a:t>
            </a:r>
            <a:r>
              <a:rPr sz="4800" spc="-25" dirty="0">
                <a:latin typeface="Calibri"/>
                <a:cs typeface="Calibri"/>
              </a:rPr>
              <a:t>European</a:t>
            </a:r>
            <a:r>
              <a:rPr sz="4800" spc="-240" dirty="0">
                <a:latin typeface="Calibri"/>
                <a:cs typeface="Calibri"/>
              </a:rPr>
              <a:t> </a:t>
            </a:r>
            <a:r>
              <a:rPr sz="4800" spc="-10" dirty="0">
                <a:latin typeface="Calibri"/>
                <a:cs typeface="Calibri"/>
              </a:rPr>
              <a:t>Countries</a:t>
            </a:r>
            <a:endParaRPr sz="4800">
              <a:latin typeface="Calibri"/>
              <a:cs typeface="Calibri"/>
            </a:endParaRPr>
          </a:p>
          <a:p>
            <a:pPr marL="2161540" marR="2154555" algn="ctr">
              <a:lnSpc>
                <a:spcPct val="125000"/>
              </a:lnSpc>
              <a:spcBef>
                <a:spcPts val="520"/>
              </a:spcBef>
            </a:pPr>
            <a:r>
              <a:rPr sz="2400" i="1" spc="-25" dirty="0">
                <a:latin typeface="Calibri"/>
                <a:cs typeface="Calibri"/>
              </a:rPr>
              <a:t>EduPASS</a:t>
            </a:r>
            <a:r>
              <a:rPr sz="2400" i="1" spc="-15" dirty="0">
                <a:latin typeface="Calibri"/>
                <a:cs typeface="Calibri"/>
              </a:rPr>
              <a:t> </a:t>
            </a:r>
            <a:r>
              <a:rPr sz="2400" i="1" spc="-20" dirty="0">
                <a:latin typeface="Calibri"/>
                <a:cs typeface="Calibri"/>
              </a:rPr>
              <a:t>TPM#4-</a:t>
            </a:r>
            <a:r>
              <a:rPr sz="2400" i="1" dirty="0">
                <a:latin typeface="Calibri"/>
                <a:cs typeface="Calibri"/>
              </a:rPr>
              <a:t>5</a:t>
            </a:r>
            <a:r>
              <a:rPr sz="2400" i="1" spc="-2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–</a:t>
            </a:r>
            <a:r>
              <a:rPr sz="2400" i="1" spc="-25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Luxembourg </a:t>
            </a:r>
            <a:r>
              <a:rPr sz="2400" i="1" dirty="0">
                <a:latin typeface="Calibri"/>
                <a:cs typeface="Calibri"/>
              </a:rPr>
              <a:t>January</a:t>
            </a:r>
            <a:r>
              <a:rPr sz="2400" i="1" spc="-5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26</a:t>
            </a:r>
            <a:r>
              <a:rPr sz="2400" i="1" baseline="24305" dirty="0">
                <a:latin typeface="Calibri"/>
                <a:cs typeface="Calibri"/>
              </a:rPr>
              <a:t>th</a:t>
            </a:r>
            <a:r>
              <a:rPr sz="2400" i="1" spc="202" baseline="24305" dirty="0">
                <a:latin typeface="Calibri"/>
                <a:cs typeface="Calibri"/>
              </a:rPr>
              <a:t> </a:t>
            </a:r>
            <a:r>
              <a:rPr sz="2400" i="1" spc="-20" dirty="0">
                <a:latin typeface="Calibri"/>
                <a:cs typeface="Calibri"/>
              </a:rPr>
              <a:t>2024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6138" y="6201775"/>
            <a:ext cx="2449434" cy="5980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34539" y="6373367"/>
            <a:ext cx="1609343" cy="26822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634983" y="6299369"/>
            <a:ext cx="954405" cy="440055"/>
            <a:chOff x="8634983" y="6299369"/>
            <a:chExt cx="954405" cy="44005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0120" y="6299369"/>
              <a:ext cx="448887" cy="4397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4983" y="6309360"/>
              <a:ext cx="463294" cy="39753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39755" y="6309359"/>
            <a:ext cx="1232248" cy="4035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61176" y="6344411"/>
            <a:ext cx="688847" cy="35966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80494" y="6377544"/>
            <a:ext cx="1402167" cy="3006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580" y="6033515"/>
            <a:ext cx="1897379" cy="6614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60407" y="0"/>
            <a:ext cx="2578606" cy="8442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82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70" dirty="0">
                <a:latin typeface="Calibri"/>
                <a:cs typeface="Calibri"/>
              </a:rPr>
              <a:t>Overview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38" y="1707159"/>
            <a:ext cx="10687685" cy="1049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527685" algn="l"/>
              </a:tabLst>
            </a:pPr>
            <a:r>
              <a:rPr sz="2800" dirty="0">
                <a:latin typeface="Calibri"/>
                <a:cs typeface="Calibri"/>
              </a:rPr>
              <a:t>Daily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75" dirty="0">
                <a:latin typeface="Calibri"/>
                <a:cs typeface="Calibri"/>
              </a:rPr>
              <a:t>PA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European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children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relation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60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minutes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benchmark</a:t>
            </a:r>
            <a:endParaRPr sz="2800">
              <a:latin typeface="Calibri"/>
              <a:cs typeface="Calibri"/>
            </a:endParaRPr>
          </a:p>
          <a:p>
            <a:pPr marL="527685" indent="-514984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7685" algn="l"/>
              </a:tabLst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impact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Covid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19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pandemic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children’s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daily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PA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42" y="6316584"/>
            <a:ext cx="1402167" cy="30068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822"/>
            <a:ext cx="7874000" cy="970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5"/>
              </a:spcBef>
            </a:pPr>
            <a:r>
              <a:rPr b="0" spc="-60" dirty="0">
                <a:latin typeface="Calibri"/>
                <a:cs typeface="Calibri"/>
              </a:rPr>
              <a:t>Daily</a:t>
            </a:r>
            <a:r>
              <a:rPr b="0" spc="-190" dirty="0">
                <a:latin typeface="Calibri"/>
                <a:cs typeface="Calibri"/>
              </a:rPr>
              <a:t> </a:t>
            </a:r>
            <a:r>
              <a:rPr b="0" spc="-254" dirty="0">
                <a:latin typeface="Calibri"/>
                <a:cs typeface="Calibri"/>
              </a:rPr>
              <a:t>PA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of</a:t>
            </a:r>
            <a:r>
              <a:rPr b="0" spc="-110" dirty="0">
                <a:latin typeface="Calibri"/>
                <a:cs typeface="Calibri"/>
              </a:rPr>
              <a:t> </a:t>
            </a:r>
            <a:r>
              <a:rPr b="0" spc="-80" dirty="0">
                <a:latin typeface="Calibri"/>
                <a:cs typeface="Calibri"/>
              </a:rPr>
              <a:t>European</a:t>
            </a:r>
            <a:r>
              <a:rPr b="0" spc="-155" dirty="0">
                <a:latin typeface="Calibri"/>
                <a:cs typeface="Calibri"/>
              </a:rPr>
              <a:t> </a:t>
            </a:r>
            <a:r>
              <a:rPr b="0" spc="-65" dirty="0">
                <a:latin typeface="Calibri"/>
                <a:cs typeface="Calibri"/>
              </a:rPr>
              <a:t>Children</a:t>
            </a:r>
            <a:r>
              <a:rPr b="0" spc="-15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1</a:t>
            </a:r>
          </a:p>
          <a:p>
            <a:pPr marL="41910">
              <a:lnSpc>
                <a:spcPct val="100000"/>
              </a:lnSpc>
              <a:tabLst>
                <a:tab pos="5925820" algn="l"/>
              </a:tabLst>
            </a:pPr>
            <a:r>
              <a:rPr sz="1800" dirty="0">
                <a:latin typeface="Calibri"/>
                <a:cs typeface="Calibri"/>
              </a:rPr>
              <a:t>Review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Steene-Johanessen,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Hansen,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Dalene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 al.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(2020)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Accelerometer data!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42" y="6316584"/>
            <a:ext cx="1402167" cy="3006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34888" y="5364395"/>
            <a:ext cx="4652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0080" marR="5080" indent="-62801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Fig.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1.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Daily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moderate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vigorous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physical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activity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sex.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0476" y="2006010"/>
            <a:ext cx="5566410" cy="3505200"/>
            <a:chOff x="760476" y="2006010"/>
            <a:chExt cx="5566410" cy="35052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740" y="2006010"/>
              <a:ext cx="5314547" cy="33493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0476" y="5030723"/>
              <a:ext cx="391795" cy="480059"/>
            </a:xfrm>
            <a:custGeom>
              <a:avLst/>
              <a:gdLst/>
              <a:ahLst/>
              <a:cxnLst/>
              <a:rect l="l" t="t" r="r" b="b"/>
              <a:pathLst>
                <a:path w="391794" h="480060">
                  <a:moveTo>
                    <a:pt x="195834" y="0"/>
                  </a:moveTo>
                  <a:lnTo>
                    <a:pt x="150931" y="6339"/>
                  </a:lnTo>
                  <a:lnTo>
                    <a:pt x="109712" y="24397"/>
                  </a:lnTo>
                  <a:lnTo>
                    <a:pt x="73351" y="52732"/>
                  </a:lnTo>
                  <a:lnTo>
                    <a:pt x="43023" y="89904"/>
                  </a:lnTo>
                  <a:lnTo>
                    <a:pt x="19905" y="134471"/>
                  </a:lnTo>
                  <a:lnTo>
                    <a:pt x="5172" y="184994"/>
                  </a:lnTo>
                  <a:lnTo>
                    <a:pt x="0" y="240029"/>
                  </a:lnTo>
                  <a:lnTo>
                    <a:pt x="5172" y="295065"/>
                  </a:lnTo>
                  <a:lnTo>
                    <a:pt x="19905" y="345588"/>
                  </a:lnTo>
                  <a:lnTo>
                    <a:pt x="43023" y="390155"/>
                  </a:lnTo>
                  <a:lnTo>
                    <a:pt x="73351" y="427327"/>
                  </a:lnTo>
                  <a:lnTo>
                    <a:pt x="109712" y="455662"/>
                  </a:lnTo>
                  <a:lnTo>
                    <a:pt x="150931" y="473720"/>
                  </a:lnTo>
                  <a:lnTo>
                    <a:pt x="195834" y="480059"/>
                  </a:lnTo>
                  <a:lnTo>
                    <a:pt x="240736" y="473720"/>
                  </a:lnTo>
                  <a:lnTo>
                    <a:pt x="281955" y="455662"/>
                  </a:lnTo>
                  <a:lnTo>
                    <a:pt x="318316" y="427327"/>
                  </a:lnTo>
                  <a:lnTo>
                    <a:pt x="348644" y="390155"/>
                  </a:lnTo>
                  <a:lnTo>
                    <a:pt x="371762" y="345588"/>
                  </a:lnTo>
                  <a:lnTo>
                    <a:pt x="386495" y="295065"/>
                  </a:lnTo>
                  <a:lnTo>
                    <a:pt x="391668" y="240029"/>
                  </a:lnTo>
                  <a:lnTo>
                    <a:pt x="386495" y="184994"/>
                  </a:lnTo>
                  <a:lnTo>
                    <a:pt x="371762" y="134471"/>
                  </a:lnTo>
                  <a:lnTo>
                    <a:pt x="348644" y="89904"/>
                  </a:lnTo>
                  <a:lnTo>
                    <a:pt x="318316" y="52732"/>
                  </a:lnTo>
                  <a:lnTo>
                    <a:pt x="281955" y="24397"/>
                  </a:lnTo>
                  <a:lnTo>
                    <a:pt x="240736" y="6339"/>
                  </a:lnTo>
                  <a:lnTo>
                    <a:pt x="195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0922" y="2661665"/>
              <a:ext cx="5045710" cy="0"/>
            </a:xfrm>
            <a:custGeom>
              <a:avLst/>
              <a:gdLst/>
              <a:ahLst/>
              <a:cxnLst/>
              <a:rect l="l" t="t" r="r" b="b"/>
              <a:pathLst>
                <a:path w="5045710">
                  <a:moveTo>
                    <a:pt x="0" y="0"/>
                  </a:moveTo>
                  <a:lnTo>
                    <a:pt x="5045532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89945" y="2384512"/>
            <a:ext cx="12115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sz="13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min.</a:t>
            </a:r>
            <a:r>
              <a:rPr sz="13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guideline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9956" y="2208996"/>
            <a:ext cx="5578598" cy="310060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839902" y="5364312"/>
            <a:ext cx="4018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Fig.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2.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Daily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sedentary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time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sex.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822"/>
            <a:ext cx="7933055" cy="970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5"/>
              </a:spcBef>
            </a:pPr>
            <a:r>
              <a:rPr b="0" spc="-60" dirty="0">
                <a:latin typeface="Calibri"/>
                <a:cs typeface="Calibri"/>
              </a:rPr>
              <a:t>Daily</a:t>
            </a:r>
            <a:r>
              <a:rPr b="0" spc="-190" dirty="0">
                <a:latin typeface="Calibri"/>
                <a:cs typeface="Calibri"/>
              </a:rPr>
              <a:t> </a:t>
            </a:r>
            <a:r>
              <a:rPr b="0" spc="-254" dirty="0">
                <a:latin typeface="Calibri"/>
                <a:cs typeface="Calibri"/>
              </a:rPr>
              <a:t>PA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of</a:t>
            </a:r>
            <a:r>
              <a:rPr b="0" spc="-110" dirty="0">
                <a:latin typeface="Calibri"/>
                <a:cs typeface="Calibri"/>
              </a:rPr>
              <a:t> </a:t>
            </a:r>
            <a:r>
              <a:rPr b="0" spc="-80" dirty="0">
                <a:latin typeface="Calibri"/>
                <a:cs typeface="Calibri"/>
              </a:rPr>
              <a:t>European</a:t>
            </a:r>
            <a:r>
              <a:rPr b="0" spc="-155" dirty="0">
                <a:latin typeface="Calibri"/>
                <a:cs typeface="Calibri"/>
              </a:rPr>
              <a:t> </a:t>
            </a:r>
            <a:r>
              <a:rPr b="0" spc="-65" dirty="0">
                <a:latin typeface="Calibri"/>
                <a:cs typeface="Calibri"/>
              </a:rPr>
              <a:t>Children</a:t>
            </a:r>
            <a:r>
              <a:rPr b="0" spc="-15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2</a:t>
            </a:r>
          </a:p>
          <a:p>
            <a:pPr marL="41910">
              <a:lnSpc>
                <a:spcPct val="100000"/>
              </a:lnSpc>
              <a:tabLst>
                <a:tab pos="5984240" algn="l"/>
              </a:tabLst>
            </a:pPr>
            <a:r>
              <a:rPr sz="1800" dirty="0">
                <a:latin typeface="Calibri"/>
                <a:cs typeface="Calibri"/>
              </a:rPr>
              <a:t>Review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Steene-Johanessen,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Hansen,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Dalene,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al.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(2020)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Accelerometer data!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42" y="6316584"/>
            <a:ext cx="1402167" cy="30068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6111" y="1888235"/>
            <a:ext cx="6482080" cy="4105910"/>
            <a:chOff x="896111" y="1888235"/>
            <a:chExt cx="6482080" cy="410591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9555" y="2063495"/>
              <a:ext cx="6358127" cy="39303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6112" y="1888235"/>
              <a:ext cx="5526405" cy="632460"/>
            </a:xfrm>
            <a:custGeom>
              <a:avLst/>
              <a:gdLst/>
              <a:ahLst/>
              <a:cxnLst/>
              <a:rect l="l" t="t" r="r" b="b"/>
              <a:pathLst>
                <a:path w="5526405" h="632460">
                  <a:moveTo>
                    <a:pt x="393192" y="240030"/>
                  </a:moveTo>
                  <a:lnTo>
                    <a:pt x="387997" y="185000"/>
                  </a:lnTo>
                  <a:lnTo>
                    <a:pt x="373202" y="134480"/>
                  </a:lnTo>
                  <a:lnTo>
                    <a:pt x="349999" y="89916"/>
                  </a:lnTo>
                  <a:lnTo>
                    <a:pt x="319544" y="52743"/>
                  </a:lnTo>
                  <a:lnTo>
                    <a:pt x="283044" y="24409"/>
                  </a:lnTo>
                  <a:lnTo>
                    <a:pt x="241668" y="6350"/>
                  </a:lnTo>
                  <a:lnTo>
                    <a:pt x="196596" y="0"/>
                  </a:lnTo>
                  <a:lnTo>
                    <a:pt x="151511" y="6350"/>
                  </a:lnTo>
                  <a:lnTo>
                    <a:pt x="110134" y="24409"/>
                  </a:lnTo>
                  <a:lnTo>
                    <a:pt x="73634" y="52743"/>
                  </a:lnTo>
                  <a:lnTo>
                    <a:pt x="43180" y="89916"/>
                  </a:lnTo>
                  <a:lnTo>
                    <a:pt x="19977" y="134480"/>
                  </a:lnTo>
                  <a:lnTo>
                    <a:pt x="5181" y="185000"/>
                  </a:lnTo>
                  <a:lnTo>
                    <a:pt x="0" y="240030"/>
                  </a:lnTo>
                  <a:lnTo>
                    <a:pt x="5181" y="295071"/>
                  </a:lnTo>
                  <a:lnTo>
                    <a:pt x="19977" y="345592"/>
                  </a:lnTo>
                  <a:lnTo>
                    <a:pt x="43180" y="390156"/>
                  </a:lnTo>
                  <a:lnTo>
                    <a:pt x="73634" y="427329"/>
                  </a:lnTo>
                  <a:lnTo>
                    <a:pt x="110134" y="455663"/>
                  </a:lnTo>
                  <a:lnTo>
                    <a:pt x="151511" y="473722"/>
                  </a:lnTo>
                  <a:lnTo>
                    <a:pt x="196596" y="480060"/>
                  </a:lnTo>
                  <a:lnTo>
                    <a:pt x="241668" y="473722"/>
                  </a:lnTo>
                  <a:lnTo>
                    <a:pt x="283044" y="455663"/>
                  </a:lnTo>
                  <a:lnTo>
                    <a:pt x="319544" y="427329"/>
                  </a:lnTo>
                  <a:lnTo>
                    <a:pt x="349999" y="390156"/>
                  </a:lnTo>
                  <a:lnTo>
                    <a:pt x="373202" y="345592"/>
                  </a:lnTo>
                  <a:lnTo>
                    <a:pt x="387997" y="295071"/>
                  </a:lnTo>
                  <a:lnTo>
                    <a:pt x="393192" y="240030"/>
                  </a:lnTo>
                  <a:close/>
                </a:path>
                <a:path w="5526405" h="632460">
                  <a:moveTo>
                    <a:pt x="5526024" y="392430"/>
                  </a:moveTo>
                  <a:lnTo>
                    <a:pt x="5520842" y="337400"/>
                  </a:lnTo>
                  <a:lnTo>
                    <a:pt x="5506110" y="286880"/>
                  </a:lnTo>
                  <a:lnTo>
                    <a:pt x="5482996" y="242316"/>
                  </a:lnTo>
                  <a:lnTo>
                    <a:pt x="5452669" y="205143"/>
                  </a:lnTo>
                  <a:lnTo>
                    <a:pt x="5416308" y="176809"/>
                  </a:lnTo>
                  <a:lnTo>
                    <a:pt x="5375084" y="158750"/>
                  </a:lnTo>
                  <a:lnTo>
                    <a:pt x="5330190" y="152400"/>
                  </a:lnTo>
                  <a:lnTo>
                    <a:pt x="5285283" y="158750"/>
                  </a:lnTo>
                  <a:lnTo>
                    <a:pt x="5244058" y="176809"/>
                  </a:lnTo>
                  <a:lnTo>
                    <a:pt x="5207698" y="205143"/>
                  </a:lnTo>
                  <a:lnTo>
                    <a:pt x="5177371" y="242316"/>
                  </a:lnTo>
                  <a:lnTo>
                    <a:pt x="5154257" y="286880"/>
                  </a:lnTo>
                  <a:lnTo>
                    <a:pt x="5139525" y="337400"/>
                  </a:lnTo>
                  <a:lnTo>
                    <a:pt x="5134356" y="392430"/>
                  </a:lnTo>
                  <a:lnTo>
                    <a:pt x="5139525" y="447471"/>
                  </a:lnTo>
                  <a:lnTo>
                    <a:pt x="5154257" y="497992"/>
                  </a:lnTo>
                  <a:lnTo>
                    <a:pt x="5177371" y="542556"/>
                  </a:lnTo>
                  <a:lnTo>
                    <a:pt x="5207698" y="579729"/>
                  </a:lnTo>
                  <a:lnTo>
                    <a:pt x="5244058" y="608063"/>
                  </a:lnTo>
                  <a:lnTo>
                    <a:pt x="5285283" y="626122"/>
                  </a:lnTo>
                  <a:lnTo>
                    <a:pt x="5330190" y="632460"/>
                  </a:lnTo>
                  <a:lnTo>
                    <a:pt x="5375084" y="626122"/>
                  </a:lnTo>
                  <a:lnTo>
                    <a:pt x="5416308" y="608063"/>
                  </a:lnTo>
                  <a:lnTo>
                    <a:pt x="5452669" y="579729"/>
                  </a:lnTo>
                  <a:lnTo>
                    <a:pt x="5482996" y="542556"/>
                  </a:lnTo>
                  <a:lnTo>
                    <a:pt x="5506110" y="497992"/>
                  </a:lnTo>
                  <a:lnTo>
                    <a:pt x="5520842" y="447471"/>
                  </a:lnTo>
                  <a:lnTo>
                    <a:pt x="5526024" y="3924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956796" y="3071384"/>
            <a:ext cx="370141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Fig.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3.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Prevalence categories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children (2-</a:t>
            </a:r>
            <a:r>
              <a:rPr sz="1800" dirty="0">
                <a:latin typeface="Calibri"/>
                <a:cs typeface="Calibri"/>
              </a:rPr>
              <a:t>10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years)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achieving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60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minutes guideline.</a:t>
            </a:r>
            <a:endParaRPr sz="1800">
              <a:latin typeface="Calibri"/>
              <a:cs typeface="Calibri"/>
            </a:endParaRPr>
          </a:p>
          <a:p>
            <a:pPr marL="12700" marR="373380">
              <a:lnSpc>
                <a:spcPct val="100000"/>
              </a:lnSpc>
              <a:spcBef>
                <a:spcPts val="2160"/>
              </a:spcBef>
            </a:pPr>
            <a:r>
              <a:rPr sz="1800" b="1" dirty="0">
                <a:latin typeface="Calibri"/>
                <a:cs typeface="Calibri"/>
              </a:rPr>
              <a:t>Conclusion: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"Two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third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European </a:t>
            </a:r>
            <a:r>
              <a:rPr sz="1800" dirty="0">
                <a:latin typeface="Calibri"/>
                <a:cs typeface="Calibri"/>
              </a:rPr>
              <a:t>children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adolescent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not </a:t>
            </a:r>
            <a:r>
              <a:rPr sz="1800" spc="-10" dirty="0">
                <a:latin typeface="Calibri"/>
                <a:cs typeface="Calibri"/>
              </a:rPr>
              <a:t>sufficiently </a:t>
            </a:r>
            <a:r>
              <a:rPr sz="1800" spc="-25" dirty="0">
                <a:latin typeface="Calibri"/>
                <a:cs typeface="Calibri"/>
              </a:rPr>
              <a:t>active.“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(p. </a:t>
            </a:r>
            <a:r>
              <a:rPr sz="1800" spc="-20" dirty="0">
                <a:latin typeface="Calibri"/>
                <a:cs typeface="Calibri"/>
              </a:rPr>
              <a:t>38).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822"/>
            <a:ext cx="69513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spc="-60" dirty="0">
                <a:latin typeface="Calibri"/>
                <a:cs typeface="Calibri"/>
              </a:rPr>
              <a:t>Daily</a:t>
            </a:r>
            <a:r>
              <a:rPr b="0" spc="-190" dirty="0">
                <a:latin typeface="Calibri"/>
                <a:cs typeface="Calibri"/>
              </a:rPr>
              <a:t> </a:t>
            </a:r>
            <a:r>
              <a:rPr b="0" spc="-254" dirty="0">
                <a:latin typeface="Calibri"/>
                <a:cs typeface="Calibri"/>
              </a:rPr>
              <a:t>PA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of</a:t>
            </a:r>
            <a:r>
              <a:rPr b="0" spc="-110" dirty="0">
                <a:latin typeface="Calibri"/>
                <a:cs typeface="Calibri"/>
              </a:rPr>
              <a:t> </a:t>
            </a:r>
            <a:r>
              <a:rPr b="0" spc="-80" dirty="0">
                <a:latin typeface="Calibri"/>
                <a:cs typeface="Calibri"/>
              </a:rPr>
              <a:t>European</a:t>
            </a:r>
            <a:r>
              <a:rPr b="0" spc="-155" dirty="0">
                <a:latin typeface="Calibri"/>
                <a:cs typeface="Calibri"/>
              </a:rPr>
              <a:t> </a:t>
            </a:r>
            <a:r>
              <a:rPr b="0" spc="-65" dirty="0">
                <a:latin typeface="Calibri"/>
                <a:cs typeface="Calibri"/>
              </a:rPr>
              <a:t>Children</a:t>
            </a:r>
            <a:r>
              <a:rPr b="0" spc="-15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42" y="6316584"/>
            <a:ext cx="1402167" cy="3006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3491" y="5428402"/>
            <a:ext cx="7486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0235" marR="5080" indent="-59817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Fig.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4.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Prevalence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adolescents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achieving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60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minutes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guideline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from</a:t>
            </a:r>
            <a:r>
              <a:rPr sz="1800" spc="50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10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European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countries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(data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from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Guthold,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Stevens,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Riley,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Bull,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2019).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05711" y="2380488"/>
            <a:ext cx="7172325" cy="2425065"/>
            <a:chOff x="1505711" y="2380488"/>
            <a:chExt cx="7172325" cy="2425065"/>
          </a:xfrm>
        </p:grpSpPr>
        <p:sp>
          <p:nvSpPr>
            <p:cNvPr id="8" name="object 8"/>
            <p:cNvSpPr/>
            <p:nvPr/>
          </p:nvSpPr>
          <p:spPr>
            <a:xfrm>
              <a:off x="1505711" y="2427732"/>
              <a:ext cx="7172325" cy="2109470"/>
            </a:xfrm>
            <a:custGeom>
              <a:avLst/>
              <a:gdLst/>
              <a:ahLst/>
              <a:cxnLst/>
              <a:rect l="l" t="t" r="r" b="b"/>
              <a:pathLst>
                <a:path w="7172325" h="2109470">
                  <a:moveTo>
                    <a:pt x="0" y="2109216"/>
                  </a:moveTo>
                  <a:lnTo>
                    <a:pt x="153924" y="2109216"/>
                  </a:lnTo>
                </a:path>
                <a:path w="7172325" h="2109470">
                  <a:moveTo>
                    <a:pt x="563879" y="2109216"/>
                  </a:moveTo>
                  <a:lnTo>
                    <a:pt x="871727" y="2109216"/>
                  </a:lnTo>
                </a:path>
                <a:path w="7172325" h="2109470">
                  <a:moveTo>
                    <a:pt x="1281683" y="2109216"/>
                  </a:moveTo>
                  <a:lnTo>
                    <a:pt x="1588008" y="2109216"/>
                  </a:lnTo>
                </a:path>
                <a:path w="7172325" h="2109470">
                  <a:moveTo>
                    <a:pt x="1997964" y="2109216"/>
                  </a:moveTo>
                  <a:lnTo>
                    <a:pt x="2305812" y="2109216"/>
                  </a:lnTo>
                </a:path>
                <a:path w="7172325" h="2109470">
                  <a:moveTo>
                    <a:pt x="2715767" y="2109216"/>
                  </a:moveTo>
                  <a:lnTo>
                    <a:pt x="3022091" y="2109216"/>
                  </a:lnTo>
                </a:path>
                <a:path w="7172325" h="2109470">
                  <a:moveTo>
                    <a:pt x="3432048" y="2109216"/>
                  </a:moveTo>
                  <a:lnTo>
                    <a:pt x="3739896" y="2109216"/>
                  </a:lnTo>
                </a:path>
                <a:path w="7172325" h="2109470">
                  <a:moveTo>
                    <a:pt x="4149852" y="2109216"/>
                  </a:moveTo>
                  <a:lnTo>
                    <a:pt x="4457700" y="2109216"/>
                  </a:lnTo>
                </a:path>
                <a:path w="7172325" h="2109470">
                  <a:moveTo>
                    <a:pt x="4866132" y="2109216"/>
                  </a:moveTo>
                  <a:lnTo>
                    <a:pt x="5173980" y="2109216"/>
                  </a:lnTo>
                </a:path>
                <a:path w="7172325" h="2109470">
                  <a:moveTo>
                    <a:pt x="5583936" y="2109216"/>
                  </a:moveTo>
                  <a:lnTo>
                    <a:pt x="5891784" y="2109216"/>
                  </a:lnTo>
                </a:path>
                <a:path w="7172325" h="2109470">
                  <a:moveTo>
                    <a:pt x="6301740" y="2109216"/>
                  </a:moveTo>
                  <a:lnTo>
                    <a:pt x="6608063" y="2109216"/>
                  </a:lnTo>
                </a:path>
                <a:path w="7172325" h="2109470">
                  <a:moveTo>
                    <a:pt x="7018020" y="2109216"/>
                  </a:moveTo>
                  <a:lnTo>
                    <a:pt x="7171944" y="2109216"/>
                  </a:lnTo>
                </a:path>
                <a:path w="7172325" h="2109470">
                  <a:moveTo>
                    <a:pt x="1281683" y="1845564"/>
                  </a:moveTo>
                  <a:lnTo>
                    <a:pt x="1588008" y="1845564"/>
                  </a:lnTo>
                </a:path>
                <a:path w="7172325" h="2109470">
                  <a:moveTo>
                    <a:pt x="4149852" y="1845564"/>
                  </a:moveTo>
                  <a:lnTo>
                    <a:pt x="4457700" y="1845564"/>
                  </a:lnTo>
                </a:path>
                <a:path w="7172325" h="2109470">
                  <a:moveTo>
                    <a:pt x="1997964" y="1845564"/>
                  </a:moveTo>
                  <a:lnTo>
                    <a:pt x="2305812" y="1845564"/>
                  </a:lnTo>
                </a:path>
                <a:path w="7172325" h="2109470">
                  <a:moveTo>
                    <a:pt x="4866132" y="1845564"/>
                  </a:moveTo>
                  <a:lnTo>
                    <a:pt x="5173980" y="1845564"/>
                  </a:lnTo>
                </a:path>
                <a:path w="7172325" h="2109470">
                  <a:moveTo>
                    <a:pt x="0" y="1845564"/>
                  </a:moveTo>
                  <a:lnTo>
                    <a:pt x="153924" y="1845564"/>
                  </a:lnTo>
                </a:path>
                <a:path w="7172325" h="2109470">
                  <a:moveTo>
                    <a:pt x="5583936" y="1845564"/>
                  </a:moveTo>
                  <a:lnTo>
                    <a:pt x="5891784" y="1845564"/>
                  </a:lnTo>
                </a:path>
                <a:path w="7172325" h="2109470">
                  <a:moveTo>
                    <a:pt x="2715767" y="1845564"/>
                  </a:moveTo>
                  <a:lnTo>
                    <a:pt x="3022091" y="1845564"/>
                  </a:lnTo>
                </a:path>
                <a:path w="7172325" h="2109470">
                  <a:moveTo>
                    <a:pt x="6301740" y="1845564"/>
                  </a:moveTo>
                  <a:lnTo>
                    <a:pt x="6608063" y="1845564"/>
                  </a:lnTo>
                </a:path>
                <a:path w="7172325" h="2109470">
                  <a:moveTo>
                    <a:pt x="563879" y="1845564"/>
                  </a:moveTo>
                  <a:lnTo>
                    <a:pt x="871727" y="1845564"/>
                  </a:lnTo>
                </a:path>
                <a:path w="7172325" h="2109470">
                  <a:moveTo>
                    <a:pt x="3432048" y="1845564"/>
                  </a:moveTo>
                  <a:lnTo>
                    <a:pt x="3739896" y="1845564"/>
                  </a:lnTo>
                </a:path>
                <a:path w="7172325" h="2109470">
                  <a:moveTo>
                    <a:pt x="7018020" y="1845564"/>
                  </a:moveTo>
                  <a:lnTo>
                    <a:pt x="7171944" y="1845564"/>
                  </a:lnTo>
                </a:path>
                <a:path w="7172325" h="2109470">
                  <a:moveTo>
                    <a:pt x="0" y="1581912"/>
                  </a:moveTo>
                  <a:lnTo>
                    <a:pt x="153924" y="1581912"/>
                  </a:lnTo>
                </a:path>
                <a:path w="7172325" h="2109470">
                  <a:moveTo>
                    <a:pt x="2715767" y="1581912"/>
                  </a:moveTo>
                  <a:lnTo>
                    <a:pt x="3022091" y="1581912"/>
                  </a:lnTo>
                </a:path>
                <a:path w="7172325" h="2109470">
                  <a:moveTo>
                    <a:pt x="563879" y="1581912"/>
                  </a:moveTo>
                  <a:lnTo>
                    <a:pt x="871727" y="1581912"/>
                  </a:lnTo>
                </a:path>
                <a:path w="7172325" h="2109470">
                  <a:moveTo>
                    <a:pt x="3432048" y="1581912"/>
                  </a:moveTo>
                  <a:lnTo>
                    <a:pt x="3739896" y="1581912"/>
                  </a:lnTo>
                </a:path>
                <a:path w="7172325" h="2109470">
                  <a:moveTo>
                    <a:pt x="4149852" y="1581912"/>
                  </a:moveTo>
                  <a:lnTo>
                    <a:pt x="4457700" y="1581912"/>
                  </a:lnTo>
                </a:path>
                <a:path w="7172325" h="2109470">
                  <a:moveTo>
                    <a:pt x="4866132" y="1581912"/>
                  </a:moveTo>
                  <a:lnTo>
                    <a:pt x="5173980" y="1581912"/>
                  </a:lnTo>
                </a:path>
                <a:path w="7172325" h="2109470">
                  <a:moveTo>
                    <a:pt x="1281683" y="1581912"/>
                  </a:moveTo>
                  <a:lnTo>
                    <a:pt x="1588008" y="1581912"/>
                  </a:lnTo>
                </a:path>
                <a:path w="7172325" h="2109470">
                  <a:moveTo>
                    <a:pt x="6301740" y="1581912"/>
                  </a:moveTo>
                  <a:lnTo>
                    <a:pt x="6608063" y="1581912"/>
                  </a:lnTo>
                </a:path>
                <a:path w="7172325" h="2109470">
                  <a:moveTo>
                    <a:pt x="5583936" y="1581912"/>
                  </a:moveTo>
                  <a:lnTo>
                    <a:pt x="5891784" y="1581912"/>
                  </a:lnTo>
                </a:path>
                <a:path w="7172325" h="2109470">
                  <a:moveTo>
                    <a:pt x="1997964" y="1581912"/>
                  </a:moveTo>
                  <a:lnTo>
                    <a:pt x="2305812" y="1581912"/>
                  </a:lnTo>
                </a:path>
                <a:path w="7172325" h="2109470">
                  <a:moveTo>
                    <a:pt x="7018020" y="1581912"/>
                  </a:moveTo>
                  <a:lnTo>
                    <a:pt x="7171944" y="1581912"/>
                  </a:lnTo>
                </a:path>
                <a:path w="7172325" h="2109470">
                  <a:moveTo>
                    <a:pt x="4149852" y="1318260"/>
                  </a:moveTo>
                  <a:lnTo>
                    <a:pt x="4457700" y="1318260"/>
                  </a:lnTo>
                </a:path>
                <a:path w="7172325" h="2109470">
                  <a:moveTo>
                    <a:pt x="3432048" y="1318260"/>
                  </a:moveTo>
                  <a:lnTo>
                    <a:pt x="3739896" y="1318260"/>
                  </a:lnTo>
                </a:path>
                <a:path w="7172325" h="2109470">
                  <a:moveTo>
                    <a:pt x="563879" y="1318260"/>
                  </a:moveTo>
                  <a:lnTo>
                    <a:pt x="871727" y="1318260"/>
                  </a:lnTo>
                </a:path>
                <a:path w="7172325" h="2109470">
                  <a:moveTo>
                    <a:pt x="5583936" y="1318260"/>
                  </a:moveTo>
                  <a:lnTo>
                    <a:pt x="5891784" y="1318260"/>
                  </a:lnTo>
                </a:path>
                <a:path w="7172325" h="2109470">
                  <a:moveTo>
                    <a:pt x="2715767" y="1318260"/>
                  </a:moveTo>
                  <a:lnTo>
                    <a:pt x="3022091" y="1318260"/>
                  </a:lnTo>
                </a:path>
                <a:path w="7172325" h="2109470">
                  <a:moveTo>
                    <a:pt x="0" y="1318260"/>
                  </a:moveTo>
                  <a:lnTo>
                    <a:pt x="153924" y="1318260"/>
                  </a:lnTo>
                </a:path>
                <a:path w="7172325" h="2109470">
                  <a:moveTo>
                    <a:pt x="6301740" y="1318260"/>
                  </a:moveTo>
                  <a:lnTo>
                    <a:pt x="6608063" y="1318260"/>
                  </a:lnTo>
                </a:path>
                <a:path w="7172325" h="2109470">
                  <a:moveTo>
                    <a:pt x="1281683" y="1318260"/>
                  </a:moveTo>
                  <a:lnTo>
                    <a:pt x="1588008" y="1318260"/>
                  </a:lnTo>
                </a:path>
                <a:path w="7172325" h="2109470">
                  <a:moveTo>
                    <a:pt x="4866132" y="1318260"/>
                  </a:moveTo>
                  <a:lnTo>
                    <a:pt x="5173980" y="1318260"/>
                  </a:lnTo>
                </a:path>
                <a:path w="7172325" h="2109470">
                  <a:moveTo>
                    <a:pt x="1997964" y="1318260"/>
                  </a:moveTo>
                  <a:lnTo>
                    <a:pt x="2305812" y="1318260"/>
                  </a:lnTo>
                </a:path>
                <a:path w="7172325" h="2109470">
                  <a:moveTo>
                    <a:pt x="7018020" y="1318260"/>
                  </a:moveTo>
                  <a:lnTo>
                    <a:pt x="7171944" y="1318260"/>
                  </a:lnTo>
                </a:path>
                <a:path w="7172325" h="2109470">
                  <a:moveTo>
                    <a:pt x="1997964" y="1054608"/>
                  </a:moveTo>
                  <a:lnTo>
                    <a:pt x="2305812" y="1054608"/>
                  </a:lnTo>
                </a:path>
                <a:path w="7172325" h="2109470">
                  <a:moveTo>
                    <a:pt x="0" y="1054608"/>
                  </a:moveTo>
                  <a:lnTo>
                    <a:pt x="153924" y="1054608"/>
                  </a:lnTo>
                </a:path>
                <a:path w="7172325" h="2109470">
                  <a:moveTo>
                    <a:pt x="6301740" y="1054608"/>
                  </a:moveTo>
                  <a:lnTo>
                    <a:pt x="6608063" y="1054608"/>
                  </a:lnTo>
                </a:path>
                <a:path w="7172325" h="2109470">
                  <a:moveTo>
                    <a:pt x="3432048" y="1054608"/>
                  </a:moveTo>
                  <a:lnTo>
                    <a:pt x="3739896" y="1054608"/>
                  </a:lnTo>
                </a:path>
                <a:path w="7172325" h="2109470">
                  <a:moveTo>
                    <a:pt x="4149852" y="1054608"/>
                  </a:moveTo>
                  <a:lnTo>
                    <a:pt x="4457700" y="1054608"/>
                  </a:lnTo>
                </a:path>
                <a:path w="7172325" h="2109470">
                  <a:moveTo>
                    <a:pt x="2715767" y="1054608"/>
                  </a:moveTo>
                  <a:lnTo>
                    <a:pt x="3022091" y="1054608"/>
                  </a:lnTo>
                </a:path>
                <a:path w="7172325" h="2109470">
                  <a:moveTo>
                    <a:pt x="5583936" y="1054608"/>
                  </a:moveTo>
                  <a:lnTo>
                    <a:pt x="5891784" y="1054608"/>
                  </a:lnTo>
                </a:path>
                <a:path w="7172325" h="2109470">
                  <a:moveTo>
                    <a:pt x="4866132" y="1054608"/>
                  </a:moveTo>
                  <a:lnTo>
                    <a:pt x="5173980" y="1054608"/>
                  </a:lnTo>
                </a:path>
                <a:path w="7172325" h="2109470">
                  <a:moveTo>
                    <a:pt x="1281683" y="1054608"/>
                  </a:moveTo>
                  <a:lnTo>
                    <a:pt x="1588008" y="1054608"/>
                  </a:lnTo>
                </a:path>
                <a:path w="7172325" h="2109470">
                  <a:moveTo>
                    <a:pt x="563879" y="1054608"/>
                  </a:moveTo>
                  <a:lnTo>
                    <a:pt x="871727" y="1054608"/>
                  </a:lnTo>
                </a:path>
                <a:path w="7172325" h="2109470">
                  <a:moveTo>
                    <a:pt x="7018020" y="1054608"/>
                  </a:moveTo>
                  <a:lnTo>
                    <a:pt x="7171944" y="1054608"/>
                  </a:lnTo>
                </a:path>
                <a:path w="7172325" h="2109470">
                  <a:moveTo>
                    <a:pt x="1281683" y="790956"/>
                  </a:moveTo>
                  <a:lnTo>
                    <a:pt x="1588008" y="790956"/>
                  </a:lnTo>
                </a:path>
                <a:path w="7172325" h="2109470">
                  <a:moveTo>
                    <a:pt x="0" y="790956"/>
                  </a:moveTo>
                  <a:lnTo>
                    <a:pt x="153924" y="790956"/>
                  </a:lnTo>
                </a:path>
                <a:path w="7172325" h="2109470">
                  <a:moveTo>
                    <a:pt x="4866132" y="790956"/>
                  </a:moveTo>
                  <a:lnTo>
                    <a:pt x="5173980" y="790956"/>
                  </a:lnTo>
                </a:path>
                <a:path w="7172325" h="2109470">
                  <a:moveTo>
                    <a:pt x="563879" y="790956"/>
                  </a:moveTo>
                  <a:lnTo>
                    <a:pt x="871727" y="790956"/>
                  </a:lnTo>
                </a:path>
                <a:path w="7172325" h="2109470">
                  <a:moveTo>
                    <a:pt x="6301740" y="790956"/>
                  </a:moveTo>
                  <a:lnTo>
                    <a:pt x="6608063" y="790956"/>
                  </a:lnTo>
                </a:path>
                <a:path w="7172325" h="2109470">
                  <a:moveTo>
                    <a:pt x="1997964" y="790956"/>
                  </a:moveTo>
                  <a:lnTo>
                    <a:pt x="2305812" y="790956"/>
                  </a:lnTo>
                </a:path>
                <a:path w="7172325" h="2109470">
                  <a:moveTo>
                    <a:pt x="3432048" y="790956"/>
                  </a:moveTo>
                  <a:lnTo>
                    <a:pt x="3739896" y="790956"/>
                  </a:lnTo>
                </a:path>
                <a:path w="7172325" h="2109470">
                  <a:moveTo>
                    <a:pt x="4149852" y="790956"/>
                  </a:moveTo>
                  <a:lnTo>
                    <a:pt x="4457700" y="790956"/>
                  </a:lnTo>
                </a:path>
                <a:path w="7172325" h="2109470">
                  <a:moveTo>
                    <a:pt x="5583936" y="790956"/>
                  </a:moveTo>
                  <a:lnTo>
                    <a:pt x="5891784" y="790956"/>
                  </a:lnTo>
                </a:path>
                <a:path w="7172325" h="2109470">
                  <a:moveTo>
                    <a:pt x="2715767" y="790956"/>
                  </a:moveTo>
                  <a:lnTo>
                    <a:pt x="3022091" y="790956"/>
                  </a:lnTo>
                </a:path>
                <a:path w="7172325" h="2109470">
                  <a:moveTo>
                    <a:pt x="7018020" y="790956"/>
                  </a:moveTo>
                  <a:lnTo>
                    <a:pt x="7171944" y="790956"/>
                  </a:lnTo>
                </a:path>
                <a:path w="7172325" h="2109470">
                  <a:moveTo>
                    <a:pt x="3432048" y="527304"/>
                  </a:moveTo>
                  <a:lnTo>
                    <a:pt x="3739896" y="527304"/>
                  </a:lnTo>
                </a:path>
                <a:path w="7172325" h="2109470">
                  <a:moveTo>
                    <a:pt x="4866132" y="527304"/>
                  </a:moveTo>
                  <a:lnTo>
                    <a:pt x="5173980" y="527304"/>
                  </a:lnTo>
                </a:path>
                <a:path w="7172325" h="2109470">
                  <a:moveTo>
                    <a:pt x="4149852" y="527304"/>
                  </a:moveTo>
                  <a:lnTo>
                    <a:pt x="4661916" y="527304"/>
                  </a:lnTo>
                </a:path>
                <a:path w="7172325" h="2109470">
                  <a:moveTo>
                    <a:pt x="0" y="527304"/>
                  </a:moveTo>
                  <a:lnTo>
                    <a:pt x="153924" y="527304"/>
                  </a:lnTo>
                </a:path>
                <a:path w="7172325" h="2109470">
                  <a:moveTo>
                    <a:pt x="1281683" y="527304"/>
                  </a:moveTo>
                  <a:lnTo>
                    <a:pt x="1793748" y="527304"/>
                  </a:lnTo>
                </a:path>
                <a:path w="7172325" h="2109470">
                  <a:moveTo>
                    <a:pt x="1997964" y="527304"/>
                  </a:moveTo>
                  <a:lnTo>
                    <a:pt x="2305812" y="527304"/>
                  </a:lnTo>
                </a:path>
                <a:path w="7172325" h="2109470">
                  <a:moveTo>
                    <a:pt x="6301740" y="527304"/>
                  </a:moveTo>
                  <a:lnTo>
                    <a:pt x="6813804" y="527304"/>
                  </a:lnTo>
                </a:path>
                <a:path w="7172325" h="2109470">
                  <a:moveTo>
                    <a:pt x="2715767" y="527304"/>
                  </a:moveTo>
                  <a:lnTo>
                    <a:pt x="3022091" y="527304"/>
                  </a:lnTo>
                </a:path>
                <a:path w="7172325" h="2109470">
                  <a:moveTo>
                    <a:pt x="5583936" y="527304"/>
                  </a:moveTo>
                  <a:lnTo>
                    <a:pt x="5891784" y="527304"/>
                  </a:lnTo>
                </a:path>
                <a:path w="7172325" h="2109470">
                  <a:moveTo>
                    <a:pt x="563879" y="527304"/>
                  </a:moveTo>
                  <a:lnTo>
                    <a:pt x="871727" y="527304"/>
                  </a:lnTo>
                </a:path>
                <a:path w="7172325" h="2109470">
                  <a:moveTo>
                    <a:pt x="7018020" y="527304"/>
                  </a:moveTo>
                  <a:lnTo>
                    <a:pt x="7171944" y="527304"/>
                  </a:lnTo>
                </a:path>
                <a:path w="7172325" h="2109470">
                  <a:moveTo>
                    <a:pt x="4866132" y="263652"/>
                  </a:moveTo>
                  <a:lnTo>
                    <a:pt x="5379720" y="263652"/>
                  </a:lnTo>
                </a:path>
                <a:path w="7172325" h="2109470">
                  <a:moveTo>
                    <a:pt x="1281683" y="263652"/>
                  </a:moveTo>
                  <a:lnTo>
                    <a:pt x="1793748" y="263652"/>
                  </a:lnTo>
                </a:path>
                <a:path w="7172325" h="2109470">
                  <a:moveTo>
                    <a:pt x="563879" y="263652"/>
                  </a:moveTo>
                  <a:lnTo>
                    <a:pt x="1075944" y="263652"/>
                  </a:lnTo>
                </a:path>
                <a:path w="7172325" h="2109470">
                  <a:moveTo>
                    <a:pt x="2715767" y="263652"/>
                  </a:moveTo>
                  <a:lnTo>
                    <a:pt x="3227832" y="263652"/>
                  </a:lnTo>
                </a:path>
                <a:path w="7172325" h="2109470">
                  <a:moveTo>
                    <a:pt x="3432048" y="263652"/>
                  </a:moveTo>
                  <a:lnTo>
                    <a:pt x="3944112" y="263652"/>
                  </a:lnTo>
                </a:path>
                <a:path w="7172325" h="2109470">
                  <a:moveTo>
                    <a:pt x="5583936" y="263652"/>
                  </a:moveTo>
                  <a:lnTo>
                    <a:pt x="6095999" y="263652"/>
                  </a:lnTo>
                </a:path>
                <a:path w="7172325" h="2109470">
                  <a:moveTo>
                    <a:pt x="6301740" y="263652"/>
                  </a:moveTo>
                  <a:lnTo>
                    <a:pt x="6813804" y="263652"/>
                  </a:lnTo>
                </a:path>
                <a:path w="7172325" h="2109470">
                  <a:moveTo>
                    <a:pt x="1997964" y="263652"/>
                  </a:moveTo>
                  <a:lnTo>
                    <a:pt x="2305812" y="263652"/>
                  </a:lnTo>
                </a:path>
                <a:path w="7172325" h="2109470">
                  <a:moveTo>
                    <a:pt x="0" y="263652"/>
                  </a:moveTo>
                  <a:lnTo>
                    <a:pt x="359663" y="263652"/>
                  </a:lnTo>
                </a:path>
                <a:path w="7172325" h="2109470">
                  <a:moveTo>
                    <a:pt x="4149852" y="263652"/>
                  </a:moveTo>
                  <a:lnTo>
                    <a:pt x="4661916" y="263652"/>
                  </a:lnTo>
                </a:path>
                <a:path w="7172325" h="2109470">
                  <a:moveTo>
                    <a:pt x="7018020" y="263652"/>
                  </a:moveTo>
                  <a:lnTo>
                    <a:pt x="7171944" y="263652"/>
                  </a:lnTo>
                </a:path>
                <a:path w="7172325" h="2109470">
                  <a:moveTo>
                    <a:pt x="0" y="0"/>
                  </a:moveTo>
                  <a:lnTo>
                    <a:pt x="2510028" y="0"/>
                  </a:lnTo>
                </a:path>
                <a:path w="7172325" h="2109470">
                  <a:moveTo>
                    <a:pt x="2715767" y="0"/>
                  </a:moveTo>
                  <a:lnTo>
                    <a:pt x="7171944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59636" y="2628899"/>
              <a:ext cx="6659880" cy="2172335"/>
            </a:xfrm>
            <a:custGeom>
              <a:avLst/>
              <a:gdLst/>
              <a:ahLst/>
              <a:cxnLst/>
              <a:rect l="l" t="t" r="r" b="b"/>
              <a:pathLst>
                <a:path w="6659880" h="2172335">
                  <a:moveTo>
                    <a:pt x="205740" y="83820"/>
                  </a:moveTo>
                  <a:lnTo>
                    <a:pt x="0" y="83820"/>
                  </a:lnTo>
                  <a:lnTo>
                    <a:pt x="0" y="2171712"/>
                  </a:lnTo>
                  <a:lnTo>
                    <a:pt x="205740" y="2171712"/>
                  </a:lnTo>
                  <a:lnTo>
                    <a:pt x="205740" y="83820"/>
                  </a:lnTo>
                  <a:close/>
                </a:path>
                <a:path w="6659880" h="2172335">
                  <a:moveTo>
                    <a:pt x="922007" y="243840"/>
                  </a:moveTo>
                  <a:lnTo>
                    <a:pt x="717804" y="243840"/>
                  </a:lnTo>
                  <a:lnTo>
                    <a:pt x="717804" y="2171700"/>
                  </a:lnTo>
                  <a:lnTo>
                    <a:pt x="922007" y="2171700"/>
                  </a:lnTo>
                  <a:lnTo>
                    <a:pt x="922007" y="243840"/>
                  </a:lnTo>
                  <a:close/>
                </a:path>
                <a:path w="6659880" h="2172335">
                  <a:moveTo>
                    <a:pt x="1639824" y="352044"/>
                  </a:moveTo>
                  <a:lnTo>
                    <a:pt x="1434084" y="352044"/>
                  </a:lnTo>
                  <a:lnTo>
                    <a:pt x="1434084" y="2171712"/>
                  </a:lnTo>
                  <a:lnTo>
                    <a:pt x="1639824" y="2171712"/>
                  </a:lnTo>
                  <a:lnTo>
                    <a:pt x="1639824" y="352044"/>
                  </a:lnTo>
                  <a:close/>
                </a:path>
                <a:path w="6659880" h="2172335">
                  <a:moveTo>
                    <a:pt x="2356104" y="0"/>
                  </a:moveTo>
                  <a:lnTo>
                    <a:pt x="2151888" y="0"/>
                  </a:lnTo>
                  <a:lnTo>
                    <a:pt x="2151888" y="2171700"/>
                  </a:lnTo>
                  <a:lnTo>
                    <a:pt x="2356104" y="2171700"/>
                  </a:lnTo>
                  <a:lnTo>
                    <a:pt x="2356104" y="0"/>
                  </a:lnTo>
                  <a:close/>
                </a:path>
                <a:path w="6659880" h="2172335">
                  <a:moveTo>
                    <a:pt x="3073895" y="70104"/>
                  </a:moveTo>
                  <a:lnTo>
                    <a:pt x="2868168" y="70104"/>
                  </a:lnTo>
                  <a:lnTo>
                    <a:pt x="2868168" y="2171700"/>
                  </a:lnTo>
                  <a:lnTo>
                    <a:pt x="3073895" y="2171700"/>
                  </a:lnTo>
                  <a:lnTo>
                    <a:pt x="3073895" y="70104"/>
                  </a:lnTo>
                  <a:close/>
                </a:path>
                <a:path w="6659880" h="2172335">
                  <a:moveTo>
                    <a:pt x="3790188" y="62484"/>
                  </a:moveTo>
                  <a:lnTo>
                    <a:pt x="3585972" y="62484"/>
                  </a:lnTo>
                  <a:lnTo>
                    <a:pt x="3585972" y="2171712"/>
                  </a:lnTo>
                  <a:lnTo>
                    <a:pt x="3790188" y="2171712"/>
                  </a:lnTo>
                  <a:lnTo>
                    <a:pt x="3790188" y="62484"/>
                  </a:lnTo>
                  <a:close/>
                </a:path>
                <a:path w="6659880" h="2172335">
                  <a:moveTo>
                    <a:pt x="4507992" y="496824"/>
                  </a:moveTo>
                  <a:lnTo>
                    <a:pt x="4303776" y="496824"/>
                  </a:lnTo>
                  <a:lnTo>
                    <a:pt x="4303776" y="2171700"/>
                  </a:lnTo>
                  <a:lnTo>
                    <a:pt x="4507992" y="2171700"/>
                  </a:lnTo>
                  <a:lnTo>
                    <a:pt x="4507992" y="496824"/>
                  </a:lnTo>
                  <a:close/>
                </a:path>
                <a:path w="6659880" h="2172335">
                  <a:moveTo>
                    <a:pt x="5225796" y="152400"/>
                  </a:moveTo>
                  <a:lnTo>
                    <a:pt x="5020056" y="152400"/>
                  </a:lnTo>
                  <a:lnTo>
                    <a:pt x="5020056" y="2171700"/>
                  </a:lnTo>
                  <a:lnTo>
                    <a:pt x="5225796" y="2171700"/>
                  </a:lnTo>
                  <a:lnTo>
                    <a:pt x="5225796" y="152400"/>
                  </a:lnTo>
                  <a:close/>
                </a:path>
                <a:path w="6659880" h="2172335">
                  <a:moveTo>
                    <a:pt x="5942076" y="199644"/>
                  </a:moveTo>
                  <a:lnTo>
                    <a:pt x="5737860" y="199644"/>
                  </a:lnTo>
                  <a:lnTo>
                    <a:pt x="5737860" y="2171712"/>
                  </a:lnTo>
                  <a:lnTo>
                    <a:pt x="5942076" y="2171712"/>
                  </a:lnTo>
                  <a:lnTo>
                    <a:pt x="5942076" y="199644"/>
                  </a:lnTo>
                  <a:close/>
                </a:path>
                <a:path w="6659880" h="2172335">
                  <a:moveTo>
                    <a:pt x="6659880" y="332232"/>
                  </a:moveTo>
                  <a:lnTo>
                    <a:pt x="6454140" y="332232"/>
                  </a:lnTo>
                  <a:lnTo>
                    <a:pt x="6454140" y="2171712"/>
                  </a:lnTo>
                  <a:lnTo>
                    <a:pt x="6659880" y="2171712"/>
                  </a:lnTo>
                  <a:lnTo>
                    <a:pt x="6659880" y="332232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65376" y="2380487"/>
              <a:ext cx="6658609" cy="2420620"/>
            </a:xfrm>
            <a:custGeom>
              <a:avLst/>
              <a:gdLst/>
              <a:ahLst/>
              <a:cxnLst/>
              <a:rect l="l" t="t" r="r" b="b"/>
              <a:pathLst>
                <a:path w="6658609" h="2420620">
                  <a:moveTo>
                    <a:pt x="204203" y="100584"/>
                  </a:moveTo>
                  <a:lnTo>
                    <a:pt x="0" y="100584"/>
                  </a:lnTo>
                  <a:lnTo>
                    <a:pt x="0" y="2420112"/>
                  </a:lnTo>
                  <a:lnTo>
                    <a:pt x="204203" y="2420112"/>
                  </a:lnTo>
                  <a:lnTo>
                    <a:pt x="204203" y="100584"/>
                  </a:lnTo>
                  <a:close/>
                </a:path>
                <a:path w="6658609" h="2420620">
                  <a:moveTo>
                    <a:pt x="922020" y="259080"/>
                  </a:moveTo>
                  <a:lnTo>
                    <a:pt x="716280" y="259080"/>
                  </a:lnTo>
                  <a:lnTo>
                    <a:pt x="716280" y="2420112"/>
                  </a:lnTo>
                  <a:lnTo>
                    <a:pt x="922020" y="2420112"/>
                  </a:lnTo>
                  <a:lnTo>
                    <a:pt x="922020" y="259080"/>
                  </a:lnTo>
                  <a:close/>
                </a:path>
                <a:path w="6658609" h="2420620">
                  <a:moveTo>
                    <a:pt x="1638300" y="256032"/>
                  </a:moveTo>
                  <a:lnTo>
                    <a:pt x="1434084" y="256032"/>
                  </a:lnTo>
                  <a:lnTo>
                    <a:pt x="1434084" y="2420124"/>
                  </a:lnTo>
                  <a:lnTo>
                    <a:pt x="1638300" y="2420124"/>
                  </a:lnTo>
                  <a:lnTo>
                    <a:pt x="1638300" y="256032"/>
                  </a:lnTo>
                  <a:close/>
                </a:path>
                <a:path w="6658609" h="2420620">
                  <a:moveTo>
                    <a:pt x="2356104" y="0"/>
                  </a:moveTo>
                  <a:lnTo>
                    <a:pt x="2150364" y="0"/>
                  </a:lnTo>
                  <a:lnTo>
                    <a:pt x="2150364" y="2420112"/>
                  </a:lnTo>
                  <a:lnTo>
                    <a:pt x="2356104" y="2420112"/>
                  </a:lnTo>
                  <a:lnTo>
                    <a:pt x="2356104" y="0"/>
                  </a:lnTo>
                  <a:close/>
                </a:path>
                <a:path w="6658609" h="2420620">
                  <a:moveTo>
                    <a:pt x="3072384" y="102108"/>
                  </a:moveTo>
                  <a:lnTo>
                    <a:pt x="2868168" y="102108"/>
                  </a:lnTo>
                  <a:lnTo>
                    <a:pt x="2868168" y="2420124"/>
                  </a:lnTo>
                  <a:lnTo>
                    <a:pt x="3072384" y="2420124"/>
                  </a:lnTo>
                  <a:lnTo>
                    <a:pt x="3072384" y="102108"/>
                  </a:lnTo>
                  <a:close/>
                </a:path>
                <a:path w="6658609" h="2420620">
                  <a:moveTo>
                    <a:pt x="3790188" y="71628"/>
                  </a:moveTo>
                  <a:lnTo>
                    <a:pt x="3584448" y="71628"/>
                  </a:lnTo>
                  <a:lnTo>
                    <a:pt x="3584448" y="2420112"/>
                  </a:lnTo>
                  <a:lnTo>
                    <a:pt x="3790188" y="2420112"/>
                  </a:lnTo>
                  <a:lnTo>
                    <a:pt x="3790188" y="71628"/>
                  </a:lnTo>
                  <a:close/>
                </a:path>
                <a:path w="6658609" h="2420620">
                  <a:moveTo>
                    <a:pt x="4506455" y="297180"/>
                  </a:moveTo>
                  <a:lnTo>
                    <a:pt x="4302252" y="297180"/>
                  </a:lnTo>
                  <a:lnTo>
                    <a:pt x="4302252" y="2420112"/>
                  </a:lnTo>
                  <a:lnTo>
                    <a:pt x="4506455" y="2420112"/>
                  </a:lnTo>
                  <a:lnTo>
                    <a:pt x="4506455" y="297180"/>
                  </a:lnTo>
                  <a:close/>
                </a:path>
                <a:path w="6658609" h="2420620">
                  <a:moveTo>
                    <a:pt x="5224272" y="208788"/>
                  </a:moveTo>
                  <a:lnTo>
                    <a:pt x="5020056" y="208788"/>
                  </a:lnTo>
                  <a:lnTo>
                    <a:pt x="5020056" y="2420112"/>
                  </a:lnTo>
                  <a:lnTo>
                    <a:pt x="5224272" y="2420112"/>
                  </a:lnTo>
                  <a:lnTo>
                    <a:pt x="5224272" y="208788"/>
                  </a:lnTo>
                  <a:close/>
                </a:path>
                <a:path w="6658609" h="2420620">
                  <a:moveTo>
                    <a:pt x="5942076" y="163068"/>
                  </a:moveTo>
                  <a:lnTo>
                    <a:pt x="5736336" y="163068"/>
                  </a:lnTo>
                  <a:lnTo>
                    <a:pt x="5736336" y="2420112"/>
                  </a:lnTo>
                  <a:lnTo>
                    <a:pt x="5942076" y="2420112"/>
                  </a:lnTo>
                  <a:lnTo>
                    <a:pt x="5942076" y="163068"/>
                  </a:lnTo>
                  <a:close/>
                </a:path>
                <a:path w="6658609" h="2420620">
                  <a:moveTo>
                    <a:pt x="6658356" y="210312"/>
                  </a:moveTo>
                  <a:lnTo>
                    <a:pt x="6454140" y="210312"/>
                  </a:lnTo>
                  <a:lnTo>
                    <a:pt x="6454140" y="2420112"/>
                  </a:lnTo>
                  <a:lnTo>
                    <a:pt x="6658356" y="2420112"/>
                  </a:lnTo>
                  <a:lnTo>
                    <a:pt x="6658356" y="21031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5711" y="4800600"/>
              <a:ext cx="7172325" cy="0"/>
            </a:xfrm>
            <a:custGeom>
              <a:avLst/>
              <a:gdLst/>
              <a:ahLst/>
              <a:cxnLst/>
              <a:rect l="l" t="t" r="r" b="b"/>
              <a:pathLst>
                <a:path w="7172325">
                  <a:moveTo>
                    <a:pt x="0" y="0"/>
                  </a:moveTo>
                  <a:lnTo>
                    <a:pt x="7171944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05711" y="2164079"/>
            <a:ext cx="7172325" cy="0"/>
          </a:xfrm>
          <a:custGeom>
            <a:avLst/>
            <a:gdLst/>
            <a:ahLst/>
            <a:cxnLst/>
            <a:rect l="l" t="t" r="r" b="b"/>
            <a:pathLst>
              <a:path w="7172325">
                <a:moveTo>
                  <a:pt x="0" y="0"/>
                </a:moveTo>
                <a:lnTo>
                  <a:pt x="7171944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13906" y="2069595"/>
            <a:ext cx="199390" cy="279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100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90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80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70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94"/>
              </a:spcBef>
            </a:pPr>
            <a:r>
              <a:rPr sz="900" spc="-25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00"/>
              </a:spcBef>
            </a:pPr>
            <a:r>
              <a:rPr sz="900" spc="-5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16246" y="4868574"/>
            <a:ext cx="4978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Belgium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14622" y="4868574"/>
            <a:ext cx="535305" cy="3644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87630">
              <a:lnSpc>
                <a:spcPct val="101699"/>
              </a:lnSpc>
              <a:spcBef>
                <a:spcPts val="8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Czech Republik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35712" y="4868574"/>
            <a:ext cx="5270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Finnland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10361" y="4868574"/>
            <a:ext cx="41338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France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54336" y="4868574"/>
            <a:ext cx="5581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Germany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33753" y="4868574"/>
            <a:ext cx="4343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Greece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9655" y="4868574"/>
            <a:ext cx="43560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Ireland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4693" y="4868574"/>
            <a:ext cx="739775" cy="3644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49554">
              <a:lnSpc>
                <a:spcPct val="101699"/>
              </a:lnSpc>
              <a:spcBef>
                <a:spcPts val="80"/>
              </a:spcBef>
            </a:pPr>
            <a:r>
              <a:rPr sz="1100" b="1" spc="-25" dirty="0">
                <a:solidFill>
                  <a:srgbClr val="585858"/>
                </a:solidFill>
                <a:latin typeface="Calibri"/>
                <a:cs typeface="Calibri"/>
              </a:rPr>
              <a:t>The 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Netherlands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44164" y="4868574"/>
            <a:ext cx="5156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Slovenia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46714" y="4868574"/>
            <a:ext cx="3448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Spain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49140" y="185318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68823" y="185318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46395" y="1280684"/>
            <a:ext cx="6934200" cy="700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22215" algn="l"/>
              </a:tabLst>
            </a:pPr>
            <a:r>
              <a:rPr sz="1800" b="1" dirty="0">
                <a:latin typeface="Calibri"/>
                <a:cs typeface="Calibri"/>
              </a:rPr>
              <a:t>Review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Guthold,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Stevens,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Riley,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Bull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(2019)</a:t>
            </a:r>
            <a:r>
              <a:rPr sz="1800" b="1" dirty="0">
                <a:latin typeface="Calibri"/>
                <a:cs typeface="Calibri"/>
              </a:rPr>
              <a:t>	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Questionnaire</a:t>
            </a:r>
            <a:r>
              <a:rPr sz="18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data!</a:t>
            </a:r>
            <a:endParaRPr sz="1800">
              <a:latin typeface="Calibri"/>
              <a:cs typeface="Calibri"/>
            </a:endParaRPr>
          </a:p>
          <a:p>
            <a:pPr marL="1311910" algn="ctr">
              <a:lnSpc>
                <a:spcPct val="100000"/>
              </a:lnSpc>
              <a:spcBef>
                <a:spcPts val="1715"/>
              </a:spcBef>
              <a:tabLst>
                <a:tab pos="1831339" algn="l"/>
              </a:tabLst>
            </a:pP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Boys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Girls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  <p:sp>
        <p:nvSpPr>
          <p:cNvPr id="27" name="object 27"/>
          <p:cNvSpPr txBox="1"/>
          <p:nvPr/>
        </p:nvSpPr>
        <p:spPr>
          <a:xfrm>
            <a:off x="1039050" y="2214396"/>
            <a:ext cx="165735" cy="26003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150"/>
              </a:lnSpc>
            </a:pPr>
            <a:r>
              <a:rPr sz="1100" dirty="0">
                <a:latin typeface="Calibri"/>
                <a:cs typeface="Calibri"/>
              </a:rPr>
              <a:t>Prevalence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insufficient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physical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activity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[%]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609822"/>
            <a:ext cx="8403590" cy="970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280"/>
              </a:lnSpc>
              <a:spcBef>
                <a:spcPts val="105"/>
              </a:spcBef>
            </a:pPr>
            <a:r>
              <a:rPr b="0" spc="-60" dirty="0">
                <a:latin typeface="Calibri"/>
                <a:cs typeface="Calibri"/>
              </a:rPr>
              <a:t>Daily</a:t>
            </a:r>
            <a:r>
              <a:rPr b="0" spc="-190" dirty="0">
                <a:latin typeface="Calibri"/>
                <a:cs typeface="Calibri"/>
              </a:rPr>
              <a:t> </a:t>
            </a:r>
            <a:r>
              <a:rPr b="0" spc="-254" dirty="0">
                <a:latin typeface="Calibri"/>
                <a:cs typeface="Calibri"/>
              </a:rPr>
              <a:t>PA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of</a:t>
            </a:r>
            <a:r>
              <a:rPr b="0" spc="-110" dirty="0">
                <a:latin typeface="Calibri"/>
                <a:cs typeface="Calibri"/>
              </a:rPr>
              <a:t> </a:t>
            </a:r>
            <a:r>
              <a:rPr b="0" spc="-80" dirty="0">
                <a:latin typeface="Calibri"/>
                <a:cs typeface="Calibri"/>
              </a:rPr>
              <a:t>European</a:t>
            </a:r>
            <a:r>
              <a:rPr b="0" spc="-155" dirty="0">
                <a:latin typeface="Calibri"/>
                <a:cs typeface="Calibri"/>
              </a:rPr>
              <a:t> </a:t>
            </a:r>
            <a:r>
              <a:rPr b="0" spc="-65" dirty="0">
                <a:latin typeface="Calibri"/>
                <a:cs typeface="Calibri"/>
              </a:rPr>
              <a:t>Children</a:t>
            </a:r>
            <a:r>
              <a:rPr b="0" spc="-15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4</a:t>
            </a:r>
          </a:p>
          <a:p>
            <a:pPr marL="41910">
              <a:lnSpc>
                <a:spcPct val="100000"/>
              </a:lnSpc>
              <a:tabLst>
                <a:tab pos="4683125" algn="l"/>
              </a:tabLst>
            </a:pPr>
            <a:r>
              <a:rPr sz="1800" dirty="0">
                <a:latin typeface="Calibri"/>
                <a:cs typeface="Calibri"/>
              </a:rPr>
              <a:t>Eckelt,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Hutmacher,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Steffgen,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Bund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(2020)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Accelerometer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questionnaire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data!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042" y="6316584"/>
            <a:ext cx="1402167" cy="3006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4347" y="5163226"/>
            <a:ext cx="4652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 marR="5080" indent="-61023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Fig.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5.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Daily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moderate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vigorous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physical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activity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20" dirty="0">
                <a:latin typeface="Calibri"/>
                <a:cs typeface="Calibri"/>
              </a:rPr>
              <a:t> sex.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36953" y="2525267"/>
            <a:ext cx="4845685" cy="2086610"/>
            <a:chOff x="1536953" y="2525267"/>
            <a:chExt cx="4845685" cy="2086610"/>
          </a:xfrm>
        </p:grpSpPr>
        <p:sp>
          <p:nvSpPr>
            <p:cNvPr id="8" name="object 8"/>
            <p:cNvSpPr/>
            <p:nvPr/>
          </p:nvSpPr>
          <p:spPr>
            <a:xfrm>
              <a:off x="1537715" y="2561843"/>
              <a:ext cx="4845050" cy="1790700"/>
            </a:xfrm>
            <a:custGeom>
              <a:avLst/>
              <a:gdLst/>
              <a:ahLst/>
              <a:cxnLst/>
              <a:rect l="l" t="t" r="r" b="b"/>
              <a:pathLst>
                <a:path w="4845050" h="1790700">
                  <a:moveTo>
                    <a:pt x="0" y="1790699"/>
                  </a:moveTo>
                  <a:lnTo>
                    <a:pt x="396240" y="1790699"/>
                  </a:lnTo>
                </a:path>
                <a:path w="4845050" h="1790700">
                  <a:moveTo>
                    <a:pt x="758952" y="1790699"/>
                  </a:moveTo>
                  <a:lnTo>
                    <a:pt x="856488" y="1790699"/>
                  </a:lnTo>
                </a:path>
                <a:path w="4845050" h="1790700">
                  <a:moveTo>
                    <a:pt x="2372868" y="1790699"/>
                  </a:moveTo>
                  <a:lnTo>
                    <a:pt x="2470404" y="1790699"/>
                  </a:lnTo>
                </a:path>
                <a:path w="4845050" h="1790700">
                  <a:moveTo>
                    <a:pt x="1217676" y="1790699"/>
                  </a:moveTo>
                  <a:lnTo>
                    <a:pt x="2011680" y="1790699"/>
                  </a:lnTo>
                </a:path>
                <a:path w="4845050" h="1790700">
                  <a:moveTo>
                    <a:pt x="3988308" y="1790699"/>
                  </a:moveTo>
                  <a:lnTo>
                    <a:pt x="4085844" y="1790699"/>
                  </a:lnTo>
                </a:path>
                <a:path w="4845050" h="1790700">
                  <a:moveTo>
                    <a:pt x="2833116" y="1790699"/>
                  </a:moveTo>
                  <a:lnTo>
                    <a:pt x="3625596" y="1790699"/>
                  </a:lnTo>
                </a:path>
                <a:path w="4845050" h="1790700">
                  <a:moveTo>
                    <a:pt x="4447032" y="1790699"/>
                  </a:moveTo>
                  <a:lnTo>
                    <a:pt x="4844796" y="1790699"/>
                  </a:lnTo>
                </a:path>
                <a:path w="4845050" h="1790700">
                  <a:moveTo>
                    <a:pt x="758952" y="1534667"/>
                  </a:moveTo>
                  <a:lnTo>
                    <a:pt x="856488" y="1534667"/>
                  </a:lnTo>
                </a:path>
                <a:path w="4845050" h="1790700">
                  <a:moveTo>
                    <a:pt x="3988308" y="1534667"/>
                  </a:moveTo>
                  <a:lnTo>
                    <a:pt x="4085844" y="1534667"/>
                  </a:lnTo>
                </a:path>
                <a:path w="4845050" h="1790700">
                  <a:moveTo>
                    <a:pt x="2833116" y="1534667"/>
                  </a:moveTo>
                  <a:lnTo>
                    <a:pt x="3625596" y="1534667"/>
                  </a:lnTo>
                </a:path>
                <a:path w="4845050" h="1790700">
                  <a:moveTo>
                    <a:pt x="2372868" y="1534667"/>
                  </a:moveTo>
                  <a:lnTo>
                    <a:pt x="2470404" y="1534667"/>
                  </a:lnTo>
                </a:path>
                <a:path w="4845050" h="1790700">
                  <a:moveTo>
                    <a:pt x="1217676" y="1534667"/>
                  </a:moveTo>
                  <a:lnTo>
                    <a:pt x="2011680" y="1534667"/>
                  </a:lnTo>
                </a:path>
                <a:path w="4845050" h="1790700">
                  <a:moveTo>
                    <a:pt x="0" y="1534667"/>
                  </a:moveTo>
                  <a:lnTo>
                    <a:pt x="396240" y="1534667"/>
                  </a:lnTo>
                </a:path>
                <a:path w="4845050" h="1790700">
                  <a:moveTo>
                    <a:pt x="4447032" y="1534667"/>
                  </a:moveTo>
                  <a:lnTo>
                    <a:pt x="4844796" y="1534667"/>
                  </a:lnTo>
                </a:path>
                <a:path w="4845050" h="1790700">
                  <a:moveTo>
                    <a:pt x="1217676" y="1278635"/>
                  </a:moveTo>
                  <a:lnTo>
                    <a:pt x="2011680" y="1278635"/>
                  </a:lnTo>
                </a:path>
                <a:path w="4845050" h="1790700">
                  <a:moveTo>
                    <a:pt x="0" y="1278635"/>
                  </a:moveTo>
                  <a:lnTo>
                    <a:pt x="396240" y="1278635"/>
                  </a:lnTo>
                </a:path>
                <a:path w="4845050" h="1790700">
                  <a:moveTo>
                    <a:pt x="2833116" y="1278635"/>
                  </a:moveTo>
                  <a:lnTo>
                    <a:pt x="3625596" y="1278635"/>
                  </a:lnTo>
                </a:path>
                <a:path w="4845050" h="1790700">
                  <a:moveTo>
                    <a:pt x="3988308" y="1278635"/>
                  </a:moveTo>
                  <a:lnTo>
                    <a:pt x="4085844" y="1278635"/>
                  </a:lnTo>
                </a:path>
                <a:path w="4845050" h="1790700">
                  <a:moveTo>
                    <a:pt x="758952" y="1278635"/>
                  </a:moveTo>
                  <a:lnTo>
                    <a:pt x="856488" y="1278635"/>
                  </a:lnTo>
                </a:path>
                <a:path w="4845050" h="1790700">
                  <a:moveTo>
                    <a:pt x="2372868" y="1278635"/>
                  </a:moveTo>
                  <a:lnTo>
                    <a:pt x="2470404" y="1278635"/>
                  </a:lnTo>
                </a:path>
                <a:path w="4845050" h="1790700">
                  <a:moveTo>
                    <a:pt x="4447032" y="1278635"/>
                  </a:moveTo>
                  <a:lnTo>
                    <a:pt x="4844796" y="1278635"/>
                  </a:lnTo>
                </a:path>
                <a:path w="4845050" h="1790700">
                  <a:moveTo>
                    <a:pt x="1217676" y="1022603"/>
                  </a:moveTo>
                  <a:lnTo>
                    <a:pt x="2011680" y="1022603"/>
                  </a:lnTo>
                </a:path>
                <a:path w="4845050" h="1790700">
                  <a:moveTo>
                    <a:pt x="3988308" y="1022603"/>
                  </a:moveTo>
                  <a:lnTo>
                    <a:pt x="4085844" y="1022603"/>
                  </a:lnTo>
                </a:path>
                <a:path w="4845050" h="1790700">
                  <a:moveTo>
                    <a:pt x="0" y="1022603"/>
                  </a:moveTo>
                  <a:lnTo>
                    <a:pt x="396240" y="1022603"/>
                  </a:lnTo>
                </a:path>
                <a:path w="4845050" h="1790700">
                  <a:moveTo>
                    <a:pt x="2372868" y="1022603"/>
                  </a:moveTo>
                  <a:lnTo>
                    <a:pt x="2470404" y="1022603"/>
                  </a:lnTo>
                </a:path>
                <a:path w="4845050" h="1790700">
                  <a:moveTo>
                    <a:pt x="2833116" y="1022603"/>
                  </a:moveTo>
                  <a:lnTo>
                    <a:pt x="3625596" y="1022603"/>
                  </a:lnTo>
                </a:path>
                <a:path w="4845050" h="1790700">
                  <a:moveTo>
                    <a:pt x="758952" y="1022603"/>
                  </a:moveTo>
                  <a:lnTo>
                    <a:pt x="856488" y="1022603"/>
                  </a:lnTo>
                </a:path>
                <a:path w="4845050" h="1790700">
                  <a:moveTo>
                    <a:pt x="4447032" y="1022603"/>
                  </a:moveTo>
                  <a:lnTo>
                    <a:pt x="4844796" y="1022603"/>
                  </a:lnTo>
                </a:path>
                <a:path w="4845050" h="1790700">
                  <a:moveTo>
                    <a:pt x="0" y="768095"/>
                  </a:moveTo>
                  <a:lnTo>
                    <a:pt x="396240" y="768095"/>
                  </a:lnTo>
                </a:path>
                <a:path w="4845050" h="1790700">
                  <a:moveTo>
                    <a:pt x="2833116" y="768095"/>
                  </a:moveTo>
                  <a:lnTo>
                    <a:pt x="4085844" y="768095"/>
                  </a:lnTo>
                </a:path>
                <a:path w="4845050" h="1790700">
                  <a:moveTo>
                    <a:pt x="1217676" y="768095"/>
                  </a:moveTo>
                  <a:lnTo>
                    <a:pt x="2011680" y="768095"/>
                  </a:lnTo>
                </a:path>
                <a:path w="4845050" h="1790700">
                  <a:moveTo>
                    <a:pt x="2372868" y="768095"/>
                  </a:moveTo>
                  <a:lnTo>
                    <a:pt x="2470404" y="768095"/>
                  </a:lnTo>
                </a:path>
                <a:path w="4845050" h="1790700">
                  <a:moveTo>
                    <a:pt x="758952" y="768095"/>
                  </a:moveTo>
                  <a:lnTo>
                    <a:pt x="856488" y="768095"/>
                  </a:lnTo>
                </a:path>
                <a:path w="4845050" h="1790700">
                  <a:moveTo>
                    <a:pt x="4447032" y="768095"/>
                  </a:moveTo>
                  <a:lnTo>
                    <a:pt x="4844796" y="768095"/>
                  </a:lnTo>
                </a:path>
                <a:path w="4845050" h="1790700">
                  <a:moveTo>
                    <a:pt x="1217676" y="512063"/>
                  </a:moveTo>
                  <a:lnTo>
                    <a:pt x="2011680" y="512063"/>
                  </a:lnTo>
                </a:path>
                <a:path w="4845050" h="1790700">
                  <a:moveTo>
                    <a:pt x="2372868" y="512063"/>
                  </a:moveTo>
                  <a:lnTo>
                    <a:pt x="2470404" y="512063"/>
                  </a:lnTo>
                </a:path>
                <a:path w="4845050" h="1790700">
                  <a:moveTo>
                    <a:pt x="0" y="512063"/>
                  </a:moveTo>
                  <a:lnTo>
                    <a:pt x="856488" y="512063"/>
                  </a:lnTo>
                </a:path>
                <a:path w="4845050" h="1790700">
                  <a:moveTo>
                    <a:pt x="2833116" y="512063"/>
                  </a:moveTo>
                  <a:lnTo>
                    <a:pt x="4085844" y="512063"/>
                  </a:lnTo>
                </a:path>
                <a:path w="4845050" h="1790700">
                  <a:moveTo>
                    <a:pt x="4447032" y="512063"/>
                  </a:moveTo>
                  <a:lnTo>
                    <a:pt x="4844796" y="512063"/>
                  </a:lnTo>
                </a:path>
                <a:path w="4845050" h="1790700">
                  <a:moveTo>
                    <a:pt x="1217676" y="256031"/>
                  </a:moveTo>
                  <a:lnTo>
                    <a:pt x="2470404" y="256031"/>
                  </a:lnTo>
                </a:path>
                <a:path w="4845050" h="1790700">
                  <a:moveTo>
                    <a:pt x="0" y="256031"/>
                  </a:moveTo>
                  <a:lnTo>
                    <a:pt x="856488" y="256031"/>
                  </a:lnTo>
                </a:path>
                <a:path w="4845050" h="1790700">
                  <a:moveTo>
                    <a:pt x="2833116" y="256031"/>
                  </a:moveTo>
                  <a:lnTo>
                    <a:pt x="4085844" y="256031"/>
                  </a:lnTo>
                </a:path>
                <a:path w="4845050" h="1790700">
                  <a:moveTo>
                    <a:pt x="4447032" y="256031"/>
                  </a:moveTo>
                  <a:lnTo>
                    <a:pt x="4844796" y="256031"/>
                  </a:lnTo>
                </a:path>
                <a:path w="4845050" h="1790700">
                  <a:moveTo>
                    <a:pt x="0" y="0"/>
                  </a:moveTo>
                  <a:lnTo>
                    <a:pt x="2470404" y="0"/>
                  </a:lnTo>
                </a:path>
                <a:path w="4845050" h="1790700">
                  <a:moveTo>
                    <a:pt x="2833116" y="0"/>
                  </a:moveTo>
                  <a:lnTo>
                    <a:pt x="484479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33956" y="3041903"/>
              <a:ext cx="3592195" cy="1565275"/>
            </a:xfrm>
            <a:custGeom>
              <a:avLst/>
              <a:gdLst/>
              <a:ahLst/>
              <a:cxnLst/>
              <a:rect l="l" t="t" r="r" b="b"/>
              <a:pathLst>
                <a:path w="3592195" h="1565275">
                  <a:moveTo>
                    <a:pt x="362712" y="220980"/>
                  </a:moveTo>
                  <a:lnTo>
                    <a:pt x="0" y="220980"/>
                  </a:lnTo>
                  <a:lnTo>
                    <a:pt x="0" y="1565160"/>
                  </a:lnTo>
                  <a:lnTo>
                    <a:pt x="362712" y="1565160"/>
                  </a:lnTo>
                  <a:lnTo>
                    <a:pt x="362712" y="220980"/>
                  </a:lnTo>
                  <a:close/>
                </a:path>
                <a:path w="3592195" h="1565275">
                  <a:moveTo>
                    <a:pt x="1976628" y="0"/>
                  </a:moveTo>
                  <a:lnTo>
                    <a:pt x="1615440" y="0"/>
                  </a:lnTo>
                  <a:lnTo>
                    <a:pt x="1615440" y="1565148"/>
                  </a:lnTo>
                  <a:lnTo>
                    <a:pt x="1976628" y="1565148"/>
                  </a:lnTo>
                  <a:lnTo>
                    <a:pt x="1976628" y="0"/>
                  </a:lnTo>
                  <a:close/>
                </a:path>
                <a:path w="3592195" h="1565275">
                  <a:moveTo>
                    <a:pt x="3592068" y="364236"/>
                  </a:moveTo>
                  <a:lnTo>
                    <a:pt x="3229356" y="364236"/>
                  </a:lnTo>
                  <a:lnTo>
                    <a:pt x="3229356" y="1565148"/>
                  </a:lnTo>
                  <a:lnTo>
                    <a:pt x="3592068" y="1565148"/>
                  </a:lnTo>
                  <a:lnTo>
                    <a:pt x="3592068" y="364236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94204" y="2525267"/>
              <a:ext cx="3590925" cy="2082164"/>
            </a:xfrm>
            <a:custGeom>
              <a:avLst/>
              <a:gdLst/>
              <a:ahLst/>
              <a:cxnLst/>
              <a:rect l="l" t="t" r="r" b="b"/>
              <a:pathLst>
                <a:path w="3590925" h="2082164">
                  <a:moveTo>
                    <a:pt x="361188" y="106680"/>
                  </a:moveTo>
                  <a:lnTo>
                    <a:pt x="0" y="106680"/>
                  </a:lnTo>
                  <a:lnTo>
                    <a:pt x="0" y="2081796"/>
                  </a:lnTo>
                  <a:lnTo>
                    <a:pt x="361188" y="2081796"/>
                  </a:lnTo>
                  <a:lnTo>
                    <a:pt x="361188" y="106680"/>
                  </a:lnTo>
                  <a:close/>
                </a:path>
                <a:path w="3590925" h="2082164">
                  <a:moveTo>
                    <a:pt x="1976628" y="0"/>
                  </a:moveTo>
                  <a:lnTo>
                    <a:pt x="1613916" y="0"/>
                  </a:lnTo>
                  <a:lnTo>
                    <a:pt x="1613916" y="2081784"/>
                  </a:lnTo>
                  <a:lnTo>
                    <a:pt x="1976628" y="2081784"/>
                  </a:lnTo>
                  <a:lnTo>
                    <a:pt x="1976628" y="0"/>
                  </a:lnTo>
                  <a:close/>
                </a:path>
                <a:path w="3590925" h="2082164">
                  <a:moveTo>
                    <a:pt x="3590544" y="211836"/>
                  </a:moveTo>
                  <a:lnTo>
                    <a:pt x="3229356" y="211836"/>
                  </a:lnTo>
                  <a:lnTo>
                    <a:pt x="3229356" y="2081784"/>
                  </a:lnTo>
                  <a:lnTo>
                    <a:pt x="3590544" y="2081784"/>
                  </a:lnTo>
                  <a:lnTo>
                    <a:pt x="3590544" y="21183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37715" y="4607051"/>
              <a:ext cx="4845050" cy="0"/>
            </a:xfrm>
            <a:custGeom>
              <a:avLst/>
              <a:gdLst/>
              <a:ahLst/>
              <a:cxnLst/>
              <a:rect l="l" t="t" r="r" b="b"/>
              <a:pathLst>
                <a:path w="4845050">
                  <a:moveTo>
                    <a:pt x="0" y="0"/>
                  </a:moveTo>
                  <a:lnTo>
                    <a:pt x="484479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6953" y="3073145"/>
              <a:ext cx="4838065" cy="0"/>
            </a:xfrm>
            <a:custGeom>
              <a:avLst/>
              <a:gdLst/>
              <a:ahLst/>
              <a:cxnLst/>
              <a:rect l="l" t="t" r="r" b="b"/>
              <a:pathLst>
                <a:path w="4838065">
                  <a:moveTo>
                    <a:pt x="0" y="0"/>
                  </a:moveTo>
                  <a:lnTo>
                    <a:pt x="4837887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37716" y="2307335"/>
            <a:ext cx="4845050" cy="0"/>
          </a:xfrm>
          <a:custGeom>
            <a:avLst/>
            <a:gdLst/>
            <a:ahLst/>
            <a:cxnLst/>
            <a:rect l="l" t="t" r="r" b="b"/>
            <a:pathLst>
              <a:path w="4845050">
                <a:moveTo>
                  <a:pt x="0" y="0"/>
                </a:moveTo>
                <a:lnTo>
                  <a:pt x="484479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29882" y="2111834"/>
            <a:ext cx="180975" cy="258318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70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90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70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0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0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575"/>
              </a:spcBef>
            </a:pPr>
            <a:r>
              <a:rPr sz="1200" spc="-5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4810" y="4683280"/>
            <a:ext cx="4800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Overall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97212" y="4683280"/>
            <a:ext cx="325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585858"/>
                </a:solidFill>
                <a:latin typeface="Calibri"/>
                <a:cs typeface="Calibri"/>
              </a:rPr>
              <a:t>Boys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18595" y="4683280"/>
            <a:ext cx="311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Girls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76400" y="2100072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819" y="0"/>
                </a:moveTo>
                <a:lnTo>
                  <a:pt x="0" y="0"/>
                </a:lnTo>
                <a:lnTo>
                  <a:pt x="0" y="83820"/>
                </a:lnTo>
                <a:lnTo>
                  <a:pt x="83819" y="83820"/>
                </a:lnTo>
                <a:lnTo>
                  <a:pt x="8381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84319" y="2019814"/>
            <a:ext cx="195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PA</a:t>
            </a:r>
            <a:r>
              <a:rPr sz="12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measured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accelerometer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55364" y="2100072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19">
                <a:moveTo>
                  <a:pt x="82296" y="0"/>
                </a:moveTo>
                <a:lnTo>
                  <a:pt x="0" y="0"/>
                </a:lnTo>
                <a:lnTo>
                  <a:pt x="0" y="83820"/>
                </a:lnTo>
                <a:lnTo>
                  <a:pt x="82296" y="83820"/>
                </a:lnTo>
                <a:lnTo>
                  <a:pt x="822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62771" y="2019529"/>
            <a:ext cx="1924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PA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measured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questionnaire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2931" y="2198926"/>
            <a:ext cx="177800" cy="2519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moderate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vigorous</a:t>
            </a:r>
            <a:r>
              <a:rPr sz="1200" spc="-20" dirty="0">
                <a:latin typeface="Calibri"/>
                <a:cs typeface="Calibri"/>
              </a:rPr>
              <a:t> PA </a:t>
            </a:r>
            <a:r>
              <a:rPr sz="1200" spc="-10" dirty="0">
                <a:latin typeface="Calibri"/>
                <a:cs typeface="Calibri"/>
              </a:rPr>
              <a:t>[minutes]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984492" y="2484120"/>
            <a:ext cx="4849495" cy="2134235"/>
            <a:chOff x="6984492" y="2484120"/>
            <a:chExt cx="4849495" cy="2134235"/>
          </a:xfrm>
        </p:grpSpPr>
        <p:sp>
          <p:nvSpPr>
            <p:cNvPr id="24" name="object 24"/>
            <p:cNvSpPr/>
            <p:nvPr/>
          </p:nvSpPr>
          <p:spPr>
            <a:xfrm>
              <a:off x="6984492" y="2567940"/>
              <a:ext cx="4845050" cy="1790700"/>
            </a:xfrm>
            <a:custGeom>
              <a:avLst/>
              <a:gdLst/>
              <a:ahLst/>
              <a:cxnLst/>
              <a:rect l="l" t="t" r="r" b="b"/>
              <a:pathLst>
                <a:path w="4845050" h="1790700">
                  <a:moveTo>
                    <a:pt x="0" y="1790700"/>
                  </a:moveTo>
                  <a:lnTo>
                    <a:pt x="396239" y="1790700"/>
                  </a:lnTo>
                </a:path>
                <a:path w="4845050" h="1790700">
                  <a:moveTo>
                    <a:pt x="758964" y="1790700"/>
                  </a:moveTo>
                  <a:lnTo>
                    <a:pt x="856487" y="1790700"/>
                  </a:lnTo>
                </a:path>
                <a:path w="4845050" h="1790700">
                  <a:moveTo>
                    <a:pt x="2372868" y="1790700"/>
                  </a:moveTo>
                  <a:lnTo>
                    <a:pt x="2470404" y="1790700"/>
                  </a:lnTo>
                </a:path>
                <a:path w="4845050" h="1790700">
                  <a:moveTo>
                    <a:pt x="1217676" y="1790700"/>
                  </a:moveTo>
                  <a:lnTo>
                    <a:pt x="2011679" y="1790700"/>
                  </a:lnTo>
                </a:path>
                <a:path w="4845050" h="1790700">
                  <a:moveTo>
                    <a:pt x="3988307" y="1790700"/>
                  </a:moveTo>
                  <a:lnTo>
                    <a:pt x="4085843" y="1790700"/>
                  </a:lnTo>
                </a:path>
                <a:path w="4845050" h="1790700">
                  <a:moveTo>
                    <a:pt x="2833115" y="1790700"/>
                  </a:moveTo>
                  <a:lnTo>
                    <a:pt x="3625596" y="1790700"/>
                  </a:lnTo>
                </a:path>
                <a:path w="4845050" h="1790700">
                  <a:moveTo>
                    <a:pt x="4447032" y="1790700"/>
                  </a:moveTo>
                  <a:lnTo>
                    <a:pt x="4844796" y="1790700"/>
                  </a:lnTo>
                </a:path>
                <a:path w="4845050" h="1790700">
                  <a:moveTo>
                    <a:pt x="2372868" y="1534668"/>
                  </a:moveTo>
                  <a:lnTo>
                    <a:pt x="2470404" y="1534668"/>
                  </a:lnTo>
                </a:path>
                <a:path w="4845050" h="1790700">
                  <a:moveTo>
                    <a:pt x="3988307" y="1534668"/>
                  </a:moveTo>
                  <a:lnTo>
                    <a:pt x="4085843" y="1534668"/>
                  </a:lnTo>
                </a:path>
                <a:path w="4845050" h="1790700">
                  <a:moveTo>
                    <a:pt x="2833115" y="1534668"/>
                  </a:moveTo>
                  <a:lnTo>
                    <a:pt x="3625596" y="1534668"/>
                  </a:lnTo>
                </a:path>
                <a:path w="4845050" h="1790700">
                  <a:moveTo>
                    <a:pt x="1217676" y="1534668"/>
                  </a:moveTo>
                  <a:lnTo>
                    <a:pt x="2011679" y="1534668"/>
                  </a:lnTo>
                </a:path>
                <a:path w="4845050" h="1790700">
                  <a:moveTo>
                    <a:pt x="758964" y="1534668"/>
                  </a:moveTo>
                  <a:lnTo>
                    <a:pt x="856487" y="1534668"/>
                  </a:lnTo>
                </a:path>
                <a:path w="4845050" h="1790700">
                  <a:moveTo>
                    <a:pt x="0" y="1534668"/>
                  </a:moveTo>
                  <a:lnTo>
                    <a:pt x="396239" y="1534668"/>
                  </a:lnTo>
                </a:path>
                <a:path w="4845050" h="1790700">
                  <a:moveTo>
                    <a:pt x="4447032" y="1534668"/>
                  </a:moveTo>
                  <a:lnTo>
                    <a:pt x="4844796" y="1534668"/>
                  </a:lnTo>
                </a:path>
                <a:path w="4845050" h="1790700">
                  <a:moveTo>
                    <a:pt x="758964" y="1278636"/>
                  </a:moveTo>
                  <a:lnTo>
                    <a:pt x="856487" y="1278636"/>
                  </a:lnTo>
                </a:path>
                <a:path w="4845050" h="1790700">
                  <a:moveTo>
                    <a:pt x="1217676" y="1278636"/>
                  </a:moveTo>
                  <a:lnTo>
                    <a:pt x="2011679" y="1278636"/>
                  </a:lnTo>
                </a:path>
                <a:path w="4845050" h="1790700">
                  <a:moveTo>
                    <a:pt x="2833115" y="1278636"/>
                  </a:moveTo>
                  <a:lnTo>
                    <a:pt x="3625596" y="1278636"/>
                  </a:lnTo>
                </a:path>
                <a:path w="4845050" h="1790700">
                  <a:moveTo>
                    <a:pt x="3988307" y="1278636"/>
                  </a:moveTo>
                  <a:lnTo>
                    <a:pt x="4085843" y="1278636"/>
                  </a:lnTo>
                </a:path>
                <a:path w="4845050" h="1790700">
                  <a:moveTo>
                    <a:pt x="0" y="1278636"/>
                  </a:moveTo>
                  <a:lnTo>
                    <a:pt x="396239" y="1278636"/>
                  </a:lnTo>
                </a:path>
                <a:path w="4845050" h="1790700">
                  <a:moveTo>
                    <a:pt x="2372868" y="1278636"/>
                  </a:moveTo>
                  <a:lnTo>
                    <a:pt x="2470404" y="1278636"/>
                  </a:lnTo>
                </a:path>
                <a:path w="4845050" h="1790700">
                  <a:moveTo>
                    <a:pt x="4447032" y="1278636"/>
                  </a:moveTo>
                  <a:lnTo>
                    <a:pt x="4844796" y="1278636"/>
                  </a:lnTo>
                </a:path>
                <a:path w="4845050" h="1790700">
                  <a:moveTo>
                    <a:pt x="2372868" y="1022603"/>
                  </a:moveTo>
                  <a:lnTo>
                    <a:pt x="2470404" y="1022603"/>
                  </a:lnTo>
                </a:path>
                <a:path w="4845050" h="1790700">
                  <a:moveTo>
                    <a:pt x="2833115" y="1022603"/>
                  </a:moveTo>
                  <a:lnTo>
                    <a:pt x="3625596" y="1022603"/>
                  </a:lnTo>
                </a:path>
                <a:path w="4845050" h="1790700">
                  <a:moveTo>
                    <a:pt x="758964" y="1022603"/>
                  </a:moveTo>
                  <a:lnTo>
                    <a:pt x="856487" y="1022603"/>
                  </a:lnTo>
                </a:path>
                <a:path w="4845050" h="1790700">
                  <a:moveTo>
                    <a:pt x="1217676" y="1022603"/>
                  </a:moveTo>
                  <a:lnTo>
                    <a:pt x="2011679" y="1022603"/>
                  </a:lnTo>
                </a:path>
                <a:path w="4845050" h="1790700">
                  <a:moveTo>
                    <a:pt x="0" y="1022603"/>
                  </a:moveTo>
                  <a:lnTo>
                    <a:pt x="396239" y="1022603"/>
                  </a:lnTo>
                </a:path>
                <a:path w="4845050" h="1790700">
                  <a:moveTo>
                    <a:pt x="3988307" y="1022603"/>
                  </a:moveTo>
                  <a:lnTo>
                    <a:pt x="4085843" y="1022603"/>
                  </a:lnTo>
                </a:path>
                <a:path w="4845050" h="1790700">
                  <a:moveTo>
                    <a:pt x="4447032" y="1022603"/>
                  </a:moveTo>
                  <a:lnTo>
                    <a:pt x="4844796" y="1022603"/>
                  </a:lnTo>
                </a:path>
                <a:path w="4845050" h="1790700">
                  <a:moveTo>
                    <a:pt x="1217676" y="768096"/>
                  </a:moveTo>
                  <a:lnTo>
                    <a:pt x="2470404" y="768096"/>
                  </a:lnTo>
                </a:path>
                <a:path w="4845050" h="1790700">
                  <a:moveTo>
                    <a:pt x="2833115" y="768096"/>
                  </a:moveTo>
                  <a:lnTo>
                    <a:pt x="4085843" y="768096"/>
                  </a:lnTo>
                </a:path>
                <a:path w="4845050" h="1790700">
                  <a:moveTo>
                    <a:pt x="758964" y="768096"/>
                  </a:moveTo>
                  <a:lnTo>
                    <a:pt x="856487" y="768096"/>
                  </a:lnTo>
                </a:path>
                <a:path w="4845050" h="1790700">
                  <a:moveTo>
                    <a:pt x="0" y="768096"/>
                  </a:moveTo>
                  <a:lnTo>
                    <a:pt x="396239" y="768096"/>
                  </a:lnTo>
                </a:path>
                <a:path w="4845050" h="1790700">
                  <a:moveTo>
                    <a:pt x="4447032" y="768096"/>
                  </a:moveTo>
                  <a:lnTo>
                    <a:pt x="4844796" y="768096"/>
                  </a:lnTo>
                </a:path>
                <a:path w="4845050" h="1790700">
                  <a:moveTo>
                    <a:pt x="758964" y="512063"/>
                  </a:moveTo>
                  <a:lnTo>
                    <a:pt x="856487" y="512063"/>
                  </a:lnTo>
                </a:path>
                <a:path w="4845050" h="1790700">
                  <a:moveTo>
                    <a:pt x="0" y="512063"/>
                  </a:moveTo>
                  <a:lnTo>
                    <a:pt x="396239" y="512063"/>
                  </a:lnTo>
                </a:path>
                <a:path w="4845050" h="1790700">
                  <a:moveTo>
                    <a:pt x="2833115" y="512063"/>
                  </a:moveTo>
                  <a:lnTo>
                    <a:pt x="4085843" y="512063"/>
                  </a:lnTo>
                </a:path>
                <a:path w="4845050" h="1790700">
                  <a:moveTo>
                    <a:pt x="1217676" y="512063"/>
                  </a:moveTo>
                  <a:lnTo>
                    <a:pt x="2470404" y="512063"/>
                  </a:lnTo>
                </a:path>
                <a:path w="4845050" h="1790700">
                  <a:moveTo>
                    <a:pt x="4447032" y="512063"/>
                  </a:moveTo>
                  <a:lnTo>
                    <a:pt x="4844796" y="512063"/>
                  </a:lnTo>
                </a:path>
                <a:path w="4845050" h="1790700">
                  <a:moveTo>
                    <a:pt x="0" y="256032"/>
                  </a:moveTo>
                  <a:lnTo>
                    <a:pt x="856487" y="256032"/>
                  </a:lnTo>
                </a:path>
                <a:path w="4845050" h="1790700">
                  <a:moveTo>
                    <a:pt x="1217676" y="256032"/>
                  </a:moveTo>
                  <a:lnTo>
                    <a:pt x="2470404" y="256032"/>
                  </a:lnTo>
                </a:path>
                <a:path w="4845050" h="1790700">
                  <a:moveTo>
                    <a:pt x="2833115" y="256032"/>
                  </a:moveTo>
                  <a:lnTo>
                    <a:pt x="4844796" y="256032"/>
                  </a:lnTo>
                </a:path>
                <a:path w="4845050" h="1790700">
                  <a:moveTo>
                    <a:pt x="0" y="0"/>
                  </a:moveTo>
                  <a:lnTo>
                    <a:pt x="856487" y="0"/>
                  </a:lnTo>
                </a:path>
                <a:path w="4845050" h="1790700">
                  <a:moveTo>
                    <a:pt x="1217676" y="0"/>
                  </a:moveTo>
                  <a:lnTo>
                    <a:pt x="484479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80732" y="3063239"/>
              <a:ext cx="3592195" cy="1550035"/>
            </a:xfrm>
            <a:custGeom>
              <a:avLst/>
              <a:gdLst/>
              <a:ahLst/>
              <a:cxnLst/>
              <a:rect l="l" t="t" r="r" b="b"/>
              <a:pathLst>
                <a:path w="3592195" h="1550035">
                  <a:moveTo>
                    <a:pt x="362724" y="0"/>
                  </a:moveTo>
                  <a:lnTo>
                    <a:pt x="0" y="0"/>
                  </a:lnTo>
                  <a:lnTo>
                    <a:pt x="0" y="1549908"/>
                  </a:lnTo>
                  <a:lnTo>
                    <a:pt x="362724" y="1549908"/>
                  </a:lnTo>
                  <a:lnTo>
                    <a:pt x="362724" y="0"/>
                  </a:lnTo>
                  <a:close/>
                </a:path>
                <a:path w="3592195" h="1550035">
                  <a:moveTo>
                    <a:pt x="1976628" y="396240"/>
                  </a:moveTo>
                  <a:lnTo>
                    <a:pt x="1615440" y="396240"/>
                  </a:lnTo>
                  <a:lnTo>
                    <a:pt x="1615440" y="1549908"/>
                  </a:lnTo>
                  <a:lnTo>
                    <a:pt x="1976628" y="1549908"/>
                  </a:lnTo>
                  <a:lnTo>
                    <a:pt x="1976628" y="396240"/>
                  </a:lnTo>
                  <a:close/>
                </a:path>
                <a:path w="3592195" h="1550035">
                  <a:moveTo>
                    <a:pt x="3592068" y="440436"/>
                  </a:moveTo>
                  <a:lnTo>
                    <a:pt x="3229356" y="440436"/>
                  </a:lnTo>
                  <a:lnTo>
                    <a:pt x="3229356" y="1549908"/>
                  </a:lnTo>
                  <a:lnTo>
                    <a:pt x="3592068" y="1549908"/>
                  </a:lnTo>
                  <a:lnTo>
                    <a:pt x="3592068" y="440436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40980" y="2484119"/>
              <a:ext cx="3590925" cy="2129155"/>
            </a:xfrm>
            <a:custGeom>
              <a:avLst/>
              <a:gdLst/>
              <a:ahLst/>
              <a:cxnLst/>
              <a:rect l="l" t="t" r="r" b="b"/>
              <a:pathLst>
                <a:path w="3590925" h="2129154">
                  <a:moveTo>
                    <a:pt x="361188" y="0"/>
                  </a:moveTo>
                  <a:lnTo>
                    <a:pt x="0" y="0"/>
                  </a:lnTo>
                  <a:lnTo>
                    <a:pt x="0" y="2129028"/>
                  </a:lnTo>
                  <a:lnTo>
                    <a:pt x="361188" y="2129028"/>
                  </a:lnTo>
                  <a:lnTo>
                    <a:pt x="361188" y="0"/>
                  </a:lnTo>
                  <a:close/>
                </a:path>
                <a:path w="3590925" h="2129154">
                  <a:moveTo>
                    <a:pt x="1976628" y="324612"/>
                  </a:moveTo>
                  <a:lnTo>
                    <a:pt x="1613916" y="324612"/>
                  </a:lnTo>
                  <a:lnTo>
                    <a:pt x="1613916" y="2129028"/>
                  </a:lnTo>
                  <a:lnTo>
                    <a:pt x="1976628" y="2129028"/>
                  </a:lnTo>
                  <a:lnTo>
                    <a:pt x="1976628" y="324612"/>
                  </a:lnTo>
                  <a:close/>
                </a:path>
                <a:path w="3590925" h="2129154">
                  <a:moveTo>
                    <a:pt x="3590544" y="457200"/>
                  </a:moveTo>
                  <a:lnTo>
                    <a:pt x="3229356" y="457200"/>
                  </a:lnTo>
                  <a:lnTo>
                    <a:pt x="3229356" y="2129028"/>
                  </a:lnTo>
                  <a:lnTo>
                    <a:pt x="3590544" y="2129028"/>
                  </a:lnTo>
                  <a:lnTo>
                    <a:pt x="3590544" y="45720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984492" y="4613148"/>
              <a:ext cx="4845050" cy="0"/>
            </a:xfrm>
            <a:custGeom>
              <a:avLst/>
              <a:gdLst/>
              <a:ahLst/>
              <a:cxnLst/>
              <a:rect l="l" t="t" r="r" b="b"/>
              <a:pathLst>
                <a:path w="4845050">
                  <a:moveTo>
                    <a:pt x="0" y="0"/>
                  </a:moveTo>
                  <a:lnTo>
                    <a:pt x="484479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995922" y="3073146"/>
              <a:ext cx="4838065" cy="0"/>
            </a:xfrm>
            <a:custGeom>
              <a:avLst/>
              <a:gdLst/>
              <a:ahLst/>
              <a:cxnLst/>
              <a:rect l="l" t="t" r="r" b="b"/>
              <a:pathLst>
                <a:path w="4838065">
                  <a:moveTo>
                    <a:pt x="0" y="0"/>
                  </a:moveTo>
                  <a:lnTo>
                    <a:pt x="4837887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6984492" y="2313432"/>
            <a:ext cx="4845050" cy="0"/>
          </a:xfrm>
          <a:custGeom>
            <a:avLst/>
            <a:gdLst/>
            <a:ahLst/>
            <a:cxnLst/>
            <a:rect l="l" t="t" r="r" b="b"/>
            <a:pathLst>
              <a:path w="4845050">
                <a:moveTo>
                  <a:pt x="0" y="0"/>
                </a:moveTo>
                <a:lnTo>
                  <a:pt x="484479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676658" y="2117929"/>
            <a:ext cx="180975" cy="258318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670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90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70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0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0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75"/>
              </a:spcBef>
            </a:pP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575"/>
              </a:spcBef>
            </a:pPr>
            <a:r>
              <a:rPr sz="1200" spc="-5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15493" y="4689374"/>
            <a:ext cx="752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10-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30171" y="4689374"/>
            <a:ext cx="752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13-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16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44849" y="4689374"/>
            <a:ext cx="752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17-</a:t>
            </a:r>
            <a:r>
              <a:rPr sz="1200" b="1" dirty="0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r>
              <a:rPr sz="12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85858"/>
                </a:solidFill>
                <a:latin typeface="Calibri"/>
                <a:cs typeface="Calibri"/>
              </a:rPr>
              <a:t>years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123176" y="210616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231095" y="2025911"/>
            <a:ext cx="195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PA</a:t>
            </a:r>
            <a:r>
              <a:rPr sz="1200" spc="-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measured</a:t>
            </a:r>
            <a:r>
              <a:rPr sz="120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accelerometer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502140" y="2106167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19">
                <a:moveTo>
                  <a:pt x="82296" y="0"/>
                </a:moveTo>
                <a:lnTo>
                  <a:pt x="0" y="0"/>
                </a:lnTo>
                <a:lnTo>
                  <a:pt x="0" y="83820"/>
                </a:lnTo>
                <a:lnTo>
                  <a:pt x="82296" y="83820"/>
                </a:lnTo>
                <a:lnTo>
                  <a:pt x="822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609547" y="2025625"/>
            <a:ext cx="1924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PA</a:t>
            </a:r>
            <a:r>
              <a:rPr sz="1200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measured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by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questionnaire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  <p:sp>
        <p:nvSpPr>
          <p:cNvPr id="38" name="object 38"/>
          <p:cNvSpPr txBox="1"/>
          <p:nvPr/>
        </p:nvSpPr>
        <p:spPr>
          <a:xfrm>
            <a:off x="1517961" y="2795992"/>
            <a:ext cx="53911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FF0000"/>
                </a:solidFill>
                <a:latin typeface="Calibri"/>
                <a:cs typeface="Calibri"/>
              </a:rPr>
              <a:t>min.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92169" y="2795992"/>
            <a:ext cx="53911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dirty="0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sz="13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FF0000"/>
                </a:solidFill>
                <a:latin typeface="Calibri"/>
                <a:cs typeface="Calibri"/>
              </a:rPr>
              <a:t>min.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74105" y="5163144"/>
            <a:ext cx="4652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0080" marR="5080" indent="-62801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Fig.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6.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Daily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moderate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vigorous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physical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activity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age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7DCAE71-DC95-A89E-3C76-15BE564141A9}"/>
              </a:ext>
            </a:extLst>
          </p:cNvPr>
          <p:cNvSpPr txBox="1"/>
          <p:nvPr/>
        </p:nvSpPr>
        <p:spPr>
          <a:xfrm>
            <a:off x="541335" y="4698558"/>
            <a:ext cx="10982183" cy="120032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 further information on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EduPASS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Project 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please follow the link: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Website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https://edupass-project.eu/</a:t>
            </a:r>
            <a:r>
              <a:rPr lang="de-D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This work is licensed under the Creative   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  Commons Attribution 4.0 International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License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http://creativecommons.org/licenses/by/4.0/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8776968-3EB6-1AFE-9CBC-E6F703E7B498}"/>
              </a:ext>
            </a:extLst>
          </p:cNvPr>
          <p:cNvSpPr txBox="1"/>
          <p:nvPr/>
        </p:nvSpPr>
        <p:spPr>
          <a:xfrm>
            <a:off x="541334" y="1120676"/>
            <a:ext cx="10565029" cy="323165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kern="0" dirty="0"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Technical sheet</a:t>
            </a:r>
            <a:endParaRPr lang="de-DE" sz="2400" b="1" kern="0" dirty="0">
              <a:solidFill>
                <a:srgbClr val="2C3D68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Project: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Education for Physical Activity and Sport: </a:t>
            </a:r>
            <a:b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       Informal and Non-formal Settings</a:t>
            </a:r>
          </a:p>
          <a:p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Authors: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EduPASS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Project Partners</a:t>
            </a:r>
          </a:p>
          <a:p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Intellectual Property Statement:</a:t>
            </a:r>
            <a:b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The following slides were presented by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</a:rPr>
              <a:t>Dr.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Biljana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Popeska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(University of Luxembourg) during the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</a:rPr>
              <a:t>EduPASS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LTT events. They are shared here as a resource to be adapted in respective contexts, where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</a:rPr>
              <a:t>Dr.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Biljana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Popeska’s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/University of Luxembourg’s intellectual property should be acknowledged, if their slides are used.</a:t>
            </a:r>
            <a:endParaRPr lang="en-GB" b="1" dirty="0"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184EC39-ED71-C1DD-BC49-882960C33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26" y="4811998"/>
            <a:ext cx="1054735" cy="365760"/>
          </a:xfrm>
          <a:prstGeom prst="rect">
            <a:avLst/>
          </a:prstGeom>
          <a:noFill/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F59E3DB-0A8D-48B8-8EF6-08030E549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5542"/>
            <a:ext cx="3217026" cy="532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01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007" y="576637"/>
            <a:ext cx="7787025" cy="6335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b="0" spc="-10" dirty="0">
                <a:solidFill>
                  <a:srgbClr val="C55A11"/>
                </a:solidFill>
                <a:latin typeface="Calibri"/>
                <a:cs typeface="Calibri"/>
              </a:rPr>
              <a:t>Holistic </a:t>
            </a:r>
            <a:r>
              <a:rPr sz="4000" b="0" spc="-75" dirty="0">
                <a:solidFill>
                  <a:srgbClr val="C55A11"/>
                </a:solidFill>
                <a:latin typeface="Calibri"/>
                <a:cs typeface="Calibri"/>
              </a:rPr>
              <a:t>development</a:t>
            </a:r>
            <a:r>
              <a:rPr sz="4000" b="0" spc="-13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4000" b="0" spc="-25" dirty="0">
                <a:solidFill>
                  <a:srgbClr val="C55A11"/>
                </a:solidFill>
                <a:latin typeface="Calibri"/>
                <a:cs typeface="Calibri"/>
              </a:rPr>
              <a:t>of </a:t>
            </a:r>
            <a:r>
              <a:rPr sz="4000" b="0" spc="-10" dirty="0">
                <a:solidFill>
                  <a:srgbClr val="C55A11"/>
                </a:solidFill>
                <a:latin typeface="Calibri"/>
                <a:cs typeface="Calibri"/>
              </a:rPr>
              <a:t>children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5058" y="2302764"/>
            <a:ext cx="3499730" cy="40096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9339" y="1382267"/>
            <a:ext cx="5603711" cy="7848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8155" y="2200023"/>
            <a:ext cx="1224254" cy="12143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99772" y="2984841"/>
            <a:ext cx="1324775" cy="139609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29707" y="5161607"/>
            <a:ext cx="1422057" cy="144508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1665731" y="2423159"/>
            <a:ext cx="2459990" cy="257810"/>
          </a:xfrm>
          <a:custGeom>
            <a:avLst/>
            <a:gdLst/>
            <a:ahLst/>
            <a:cxnLst/>
            <a:rect l="l" t="t" r="r" b="b"/>
            <a:pathLst>
              <a:path w="2459990" h="257810">
                <a:moveTo>
                  <a:pt x="2459736" y="0"/>
                </a:moveTo>
                <a:lnTo>
                  <a:pt x="0" y="0"/>
                </a:lnTo>
                <a:lnTo>
                  <a:pt x="0" y="257556"/>
                </a:lnTo>
                <a:lnTo>
                  <a:pt x="2459736" y="257556"/>
                </a:lnTo>
                <a:lnTo>
                  <a:pt x="245973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algn="ctr"/>
            <a:r>
              <a:rPr lang="en-US" sz="1400" dirty="0">
                <a:solidFill>
                  <a:srgbClr val="C55A11"/>
                </a:solidFill>
                <a:latin typeface="Calibri"/>
                <a:cs typeface="Calibri"/>
              </a:rPr>
              <a:t>Motor</a:t>
            </a:r>
            <a:r>
              <a:rPr lang="en-US" sz="1400" spc="-5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lang="en-US" sz="1400" spc="-10" dirty="0">
                <a:solidFill>
                  <a:srgbClr val="C55A11"/>
                </a:solidFill>
                <a:latin typeface="Calibri"/>
                <a:cs typeface="Calibri"/>
              </a:rPr>
              <a:t>development</a:t>
            </a:r>
            <a:endParaRPr sz="1400" dirty="0"/>
          </a:p>
        </p:txBody>
      </p:sp>
      <p:sp>
        <p:nvSpPr>
          <p:cNvPr id="13" name="object 13"/>
          <p:cNvSpPr txBox="1"/>
          <p:nvPr/>
        </p:nvSpPr>
        <p:spPr>
          <a:xfrm>
            <a:off x="1665732" y="2423160"/>
            <a:ext cx="2459990" cy="243656"/>
          </a:xfrm>
          <a:prstGeom prst="rect">
            <a:avLst/>
          </a:prstGeom>
          <a:ln w="12700">
            <a:solidFill>
              <a:srgbClr val="C55A11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20"/>
              </a:spcBef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5732" y="3828162"/>
            <a:ext cx="2459990" cy="172420"/>
          </a:xfrm>
          <a:prstGeom prst="rect">
            <a:avLst/>
          </a:prstGeom>
          <a:solidFill>
            <a:srgbClr val="F1F1F1"/>
          </a:solidFill>
          <a:ln w="12700">
            <a:solidFill>
              <a:srgbClr val="C55A1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11175">
              <a:lnSpc>
                <a:spcPts val="1315"/>
              </a:lnSpc>
            </a:pP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Cognitive</a:t>
            </a:r>
            <a:r>
              <a:rPr sz="1400" spc="-5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development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65732" y="5044440"/>
            <a:ext cx="2459990" cy="204470"/>
          </a:xfrm>
          <a:custGeom>
            <a:avLst/>
            <a:gdLst/>
            <a:ahLst/>
            <a:cxnLst/>
            <a:rect l="l" t="t" r="r" b="b"/>
            <a:pathLst>
              <a:path w="2459990" h="204470">
                <a:moveTo>
                  <a:pt x="0" y="0"/>
                </a:moveTo>
                <a:lnTo>
                  <a:pt x="2459736" y="0"/>
                </a:lnTo>
                <a:lnTo>
                  <a:pt x="2459736" y="204215"/>
                </a:lnTo>
                <a:lnTo>
                  <a:pt x="0" y="204215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C55A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69308" y="5044440"/>
            <a:ext cx="2556414" cy="216726"/>
          </a:xfrm>
          <a:prstGeom prst="rect">
            <a:avLst/>
          </a:prstGeom>
          <a:solidFill>
            <a:srgbClr val="F1F1F1"/>
          </a:solidFill>
          <a:ln>
            <a:solidFill>
              <a:srgbClr val="C55A11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277495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Socio–emotional</a:t>
            </a:r>
            <a:r>
              <a:rPr sz="1400" spc="-7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development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9557" y="2747772"/>
            <a:ext cx="3656165" cy="898964"/>
          </a:xfrm>
          <a:prstGeom prst="rect">
            <a:avLst/>
          </a:prstGeom>
          <a:ln w="9525">
            <a:solidFill>
              <a:srgbClr val="C55A11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0805" marR="83820" algn="just">
              <a:lnSpc>
                <a:spcPct val="100000"/>
              </a:lnSpc>
              <a:spcBef>
                <a:spcPts val="290"/>
              </a:spcBef>
            </a:pP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Changes</a:t>
            </a:r>
            <a:r>
              <a:rPr sz="1400" spc="15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in</a:t>
            </a:r>
            <a:r>
              <a:rPr sz="1400" spc="14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fundamental</a:t>
            </a:r>
            <a:r>
              <a:rPr sz="1400" spc="14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movement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skills,</a:t>
            </a:r>
            <a:r>
              <a:rPr sz="1400" spc="290" dirty="0">
                <a:solidFill>
                  <a:srgbClr val="C55A11"/>
                </a:solidFill>
                <a:latin typeface="Calibri"/>
                <a:cs typeface="Calibri"/>
              </a:rPr>
              <a:t> 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motor</a:t>
            </a:r>
            <a:r>
              <a:rPr sz="1400" spc="290" dirty="0">
                <a:solidFill>
                  <a:srgbClr val="C55A11"/>
                </a:solidFill>
                <a:latin typeface="Calibri"/>
                <a:cs typeface="Calibri"/>
              </a:rPr>
              <a:t> 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abilities,</a:t>
            </a:r>
            <a:r>
              <a:rPr sz="1400" spc="290" dirty="0">
                <a:solidFill>
                  <a:srgbClr val="C55A11"/>
                </a:solidFill>
                <a:latin typeface="Calibri"/>
                <a:cs typeface="Calibri"/>
              </a:rPr>
              <a:t>   </a:t>
            </a:r>
            <a:r>
              <a:rPr sz="1400" spc="-20" dirty="0">
                <a:solidFill>
                  <a:srgbClr val="C55A11"/>
                </a:solidFill>
                <a:latin typeface="Calibri"/>
                <a:cs typeface="Calibri"/>
              </a:rPr>
              <a:t>motor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behavior,</a:t>
            </a:r>
            <a:r>
              <a:rPr sz="1400" spc="245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changes</a:t>
            </a:r>
            <a:r>
              <a:rPr sz="1400" spc="240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in</a:t>
            </a:r>
            <a:r>
              <a:rPr sz="1400" spc="245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movement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behavior</a:t>
            </a:r>
            <a:r>
              <a:rPr sz="1400" spc="459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and</a:t>
            </a:r>
            <a:r>
              <a:rPr sz="1400" spc="47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factors</a:t>
            </a:r>
            <a:r>
              <a:rPr sz="1400" spc="47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that</a:t>
            </a:r>
            <a:r>
              <a:rPr sz="1400" spc="48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initiate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those</a:t>
            </a:r>
            <a:r>
              <a:rPr sz="1400" spc="-2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changes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9557" y="4060673"/>
            <a:ext cx="3656165" cy="830580"/>
          </a:xfrm>
          <a:custGeom>
            <a:avLst/>
            <a:gdLst/>
            <a:ahLst/>
            <a:cxnLst/>
            <a:rect l="l" t="t" r="r" b="b"/>
            <a:pathLst>
              <a:path w="2459990" h="830579">
                <a:moveTo>
                  <a:pt x="0" y="0"/>
                </a:moveTo>
                <a:lnTo>
                  <a:pt x="2459736" y="0"/>
                </a:lnTo>
                <a:lnTo>
                  <a:pt x="2459736" y="830580"/>
                </a:lnTo>
                <a:lnTo>
                  <a:pt x="0" y="83058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55A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69558" y="4108954"/>
            <a:ext cx="3651402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29972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Changes</a:t>
            </a:r>
            <a:r>
              <a:rPr sz="1400" spc="-1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in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thinking,</a:t>
            </a:r>
            <a:r>
              <a:rPr sz="1400" spc="-4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memorizing,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attention,</a:t>
            </a:r>
            <a:r>
              <a:rPr sz="1400" spc="229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concentration,</a:t>
            </a:r>
            <a:r>
              <a:rPr sz="1400" spc="-4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focus, perceptions,</a:t>
            </a:r>
            <a:r>
              <a:rPr sz="1400" spc="-2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speech,</a:t>
            </a:r>
            <a:r>
              <a:rPr sz="1400" spc="2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fantasies, attention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794" y="5375147"/>
            <a:ext cx="3660928" cy="832485"/>
          </a:xfrm>
          <a:custGeom>
            <a:avLst/>
            <a:gdLst/>
            <a:ahLst/>
            <a:cxnLst/>
            <a:rect l="l" t="t" r="r" b="b"/>
            <a:pathLst>
              <a:path w="2459990" h="832485">
                <a:moveTo>
                  <a:pt x="0" y="0"/>
                </a:moveTo>
                <a:lnTo>
                  <a:pt x="2459736" y="0"/>
                </a:lnTo>
                <a:lnTo>
                  <a:pt x="2459736" y="832103"/>
                </a:lnTo>
                <a:lnTo>
                  <a:pt x="0" y="83210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C55A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64794" y="5399773"/>
            <a:ext cx="36561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77470" algn="just">
              <a:lnSpc>
                <a:spcPct val="100000"/>
              </a:lnSpc>
              <a:spcBef>
                <a:spcPts val="100"/>
              </a:spcBef>
              <a:tabLst>
                <a:tab pos="1206500" algn="l"/>
                <a:tab pos="1925955" algn="l"/>
              </a:tabLst>
            </a:pP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Changes</a:t>
            </a:r>
            <a:r>
              <a:rPr sz="1400" spc="380" dirty="0">
                <a:solidFill>
                  <a:srgbClr val="C55A11"/>
                </a:solidFill>
                <a:latin typeface="Calibri"/>
                <a:cs typeface="Calibri"/>
              </a:rPr>
              <a:t> 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in</a:t>
            </a:r>
            <a:r>
              <a:rPr sz="1400" spc="380" dirty="0">
                <a:solidFill>
                  <a:srgbClr val="C55A11"/>
                </a:solidFill>
                <a:latin typeface="Calibri"/>
                <a:cs typeface="Calibri"/>
              </a:rPr>
              <a:t> 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emotions,</a:t>
            </a:r>
            <a:r>
              <a:rPr sz="1400" spc="385" dirty="0">
                <a:solidFill>
                  <a:srgbClr val="C55A11"/>
                </a:solidFill>
                <a:latin typeface="Calibri"/>
                <a:cs typeface="Calibri"/>
              </a:rPr>
              <a:t>   </a:t>
            </a:r>
            <a:r>
              <a:rPr sz="1400" spc="-20" dirty="0">
                <a:solidFill>
                  <a:srgbClr val="C55A11"/>
                </a:solidFill>
                <a:latin typeface="Calibri"/>
                <a:cs typeface="Calibri"/>
              </a:rPr>
              <a:t>self-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perception,</a:t>
            </a:r>
            <a:r>
              <a:rPr sz="1400" spc="215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and</a:t>
            </a:r>
            <a:r>
              <a:rPr sz="1400" spc="225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self</a:t>
            </a:r>
            <a:r>
              <a:rPr sz="1400" spc="215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–</a:t>
            </a:r>
            <a:r>
              <a:rPr sz="1400" spc="215" dirty="0">
                <a:solidFill>
                  <a:srgbClr val="C55A11"/>
                </a:solidFill>
                <a:latin typeface="Calibri"/>
                <a:cs typeface="Calibri"/>
              </a:rPr>
              <a:t> 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concept, interaction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	</a:t>
            </a:r>
            <a:r>
              <a:rPr sz="1400" spc="-20" dirty="0">
                <a:solidFill>
                  <a:srgbClr val="C55A11"/>
                </a:solidFill>
                <a:latin typeface="Calibri"/>
                <a:cs typeface="Calibri"/>
              </a:rPr>
              <a:t>with</a:t>
            </a:r>
            <a:r>
              <a:rPr lang="de-DE" sz="1400" spc="-2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others, communication,</a:t>
            </a:r>
            <a:r>
              <a:rPr sz="1400" spc="-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C55A11"/>
                </a:solidFill>
                <a:latin typeface="Calibri"/>
                <a:cs typeface="Calibri"/>
              </a:rPr>
              <a:t>social</a:t>
            </a:r>
            <a:r>
              <a:rPr sz="1400" spc="2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C55A11"/>
                </a:solidFill>
                <a:latin typeface="Calibri"/>
                <a:cs typeface="Calibri"/>
              </a:rPr>
              <a:t>relations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3761104"/>
            <a:ext cx="4124960" cy="2459990"/>
            <a:chOff x="0" y="3761104"/>
            <a:chExt cx="4124960" cy="2459990"/>
          </a:xfrm>
        </p:grpSpPr>
        <p:sp>
          <p:nvSpPr>
            <p:cNvPr id="23" name="object 23"/>
            <p:cNvSpPr/>
            <p:nvPr/>
          </p:nvSpPr>
          <p:spPr>
            <a:xfrm>
              <a:off x="0" y="3764279"/>
              <a:ext cx="4124960" cy="0"/>
            </a:xfrm>
            <a:custGeom>
              <a:avLst/>
              <a:gdLst/>
              <a:ahLst/>
              <a:cxnLst/>
              <a:rect l="l" t="t" r="r" b="b"/>
              <a:pathLst>
                <a:path w="4124960">
                  <a:moveTo>
                    <a:pt x="0" y="0"/>
                  </a:moveTo>
                  <a:lnTo>
                    <a:pt x="4124833" y="0"/>
                  </a:lnTo>
                </a:path>
              </a:pathLst>
            </a:custGeom>
            <a:ln w="635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6217919"/>
              <a:ext cx="4124960" cy="0"/>
            </a:xfrm>
            <a:custGeom>
              <a:avLst/>
              <a:gdLst/>
              <a:ahLst/>
              <a:cxnLst/>
              <a:rect l="l" t="t" r="r" b="b"/>
              <a:pathLst>
                <a:path w="4124960">
                  <a:moveTo>
                    <a:pt x="0" y="0"/>
                  </a:moveTo>
                  <a:lnTo>
                    <a:pt x="4124833" y="0"/>
                  </a:lnTo>
                </a:path>
              </a:pathLst>
            </a:custGeom>
            <a:ln w="635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4879847"/>
              <a:ext cx="4124960" cy="0"/>
            </a:xfrm>
            <a:custGeom>
              <a:avLst/>
              <a:gdLst/>
              <a:ahLst/>
              <a:cxnLst/>
              <a:rect l="l" t="t" r="r" b="b"/>
              <a:pathLst>
                <a:path w="4124960">
                  <a:moveTo>
                    <a:pt x="0" y="0"/>
                  </a:moveTo>
                  <a:lnTo>
                    <a:pt x="4124833" y="0"/>
                  </a:lnTo>
                </a:path>
              </a:pathLst>
            </a:custGeom>
            <a:ln w="635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241970" y="6665259"/>
            <a:ext cx="312674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spc="-20" dirty="0">
                <a:latin typeface="Calibri"/>
                <a:cs typeface="Calibri"/>
              </a:rPr>
              <a:t>EduPASS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LTT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Luxembourg,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January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22nd-26</a:t>
            </a:r>
            <a:r>
              <a:rPr sz="1200" baseline="24305" dirty="0">
                <a:latin typeface="Calibri"/>
                <a:cs typeface="Calibri"/>
              </a:rPr>
              <a:t>th</a:t>
            </a:r>
            <a:r>
              <a:rPr sz="1200" spc="104" baseline="2430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2024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268" y="38802"/>
            <a:ext cx="6746240" cy="847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800"/>
              </a:lnSpc>
              <a:spcBef>
                <a:spcPts val="95"/>
              </a:spcBef>
            </a:pPr>
            <a:r>
              <a:rPr sz="4000" spc="-95" dirty="0">
                <a:latin typeface="Calibri"/>
                <a:cs typeface="Calibri"/>
              </a:rPr>
              <a:t>Why</a:t>
            </a:r>
            <a:r>
              <a:rPr sz="4000" spc="-12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is</a:t>
            </a:r>
            <a:r>
              <a:rPr sz="4000" spc="-110" dirty="0">
                <a:latin typeface="Calibri"/>
                <a:cs typeface="Calibri"/>
              </a:rPr>
              <a:t> </a:t>
            </a:r>
            <a:r>
              <a:rPr sz="4000" spc="-70" dirty="0">
                <a:latin typeface="Calibri"/>
                <a:cs typeface="Calibri"/>
              </a:rPr>
              <a:t>Physical</a:t>
            </a:r>
            <a:r>
              <a:rPr sz="4000" spc="-125" dirty="0">
                <a:latin typeface="Calibri"/>
                <a:cs typeface="Calibri"/>
              </a:rPr>
              <a:t> </a:t>
            </a:r>
            <a:r>
              <a:rPr sz="4000" spc="-65" dirty="0">
                <a:latin typeface="Calibri"/>
                <a:cs typeface="Calibri"/>
              </a:rPr>
              <a:t>Activity</a:t>
            </a:r>
            <a:r>
              <a:rPr sz="4000" spc="-135" dirty="0">
                <a:latin typeface="Calibri"/>
                <a:cs typeface="Calibri"/>
              </a:rPr>
              <a:t> </a:t>
            </a:r>
            <a:r>
              <a:rPr sz="4000" spc="-30" dirty="0">
                <a:latin typeface="Calibri"/>
                <a:cs typeface="Calibri"/>
              </a:rPr>
              <a:t>important</a:t>
            </a:r>
            <a:endParaRPr sz="4000" dirty="0">
              <a:latin typeface="Calibri"/>
              <a:cs typeface="Calibri"/>
            </a:endParaRPr>
          </a:p>
          <a:p>
            <a:pPr marL="12700">
              <a:lnSpc>
                <a:spcPts val="1680"/>
              </a:lnSpc>
            </a:pPr>
            <a:r>
              <a:rPr sz="1400" spc="-10" dirty="0">
                <a:latin typeface="Calibri"/>
                <a:cs typeface="Calibri"/>
              </a:rPr>
              <a:t>https://</a:t>
            </a:r>
            <a:r>
              <a:rPr sz="1400" spc="-10" dirty="0">
                <a:latin typeface="Calibri"/>
                <a:cs typeface="Calibri"/>
                <a:hlinkClick r:id="rId3"/>
              </a:rPr>
              <a:t>www.youtube.com/watch?v=U6nnRte5M70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02852" y="217931"/>
            <a:ext cx="2577083" cy="8976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042" y="6316584"/>
            <a:ext cx="1402167" cy="3006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pc="-20" dirty="0"/>
              <a:t>EduPASS</a:t>
            </a:r>
            <a:r>
              <a:rPr spc="-15" dirty="0"/>
              <a:t> </a:t>
            </a:r>
            <a:r>
              <a:rPr spc="-10" dirty="0"/>
              <a:t>TPM#4-</a:t>
            </a:r>
            <a:r>
              <a:rPr dirty="0"/>
              <a:t>5</a:t>
            </a:r>
            <a:r>
              <a:rPr spc="10" dirty="0"/>
              <a:t> </a:t>
            </a:r>
            <a:r>
              <a:rPr dirty="0"/>
              <a:t>–</a:t>
            </a:r>
            <a:r>
              <a:rPr spc="20" dirty="0"/>
              <a:t> </a:t>
            </a:r>
            <a:r>
              <a:rPr spc="-10" dirty="0"/>
              <a:t>Luxembourg,</a:t>
            </a:r>
            <a:r>
              <a:rPr spc="-20" dirty="0"/>
              <a:t> </a:t>
            </a:r>
            <a:r>
              <a:rPr dirty="0"/>
              <a:t>January</a:t>
            </a:r>
            <a:r>
              <a:rPr spc="-10" dirty="0"/>
              <a:t> </a:t>
            </a:r>
            <a:r>
              <a:rPr dirty="0"/>
              <a:t>22nd-26</a:t>
            </a:r>
            <a:r>
              <a:rPr sz="1200" baseline="24305" dirty="0"/>
              <a:t>th</a:t>
            </a:r>
            <a:r>
              <a:rPr sz="1200" spc="120" baseline="24305" dirty="0"/>
              <a:t> </a:t>
            </a:r>
            <a:r>
              <a:rPr sz="1200" spc="-20" dirty="0"/>
              <a:t>2024</a:t>
            </a:r>
            <a:endParaRPr sz="1200"/>
          </a:p>
        </p:txBody>
      </p:sp>
      <p:pic>
        <p:nvPicPr>
          <p:cNvPr id="11" name="Onlinemedien 10" descr="PE Makes You Happier, Healthier &amp; Smarter!">
            <a:hlinkClick r:id="" action="ppaction://media"/>
            <a:extLst>
              <a:ext uri="{FF2B5EF4-FFF2-40B4-BE49-F238E27FC236}">
                <a16:creationId xmlns:a16="http://schemas.microsoft.com/office/drawing/2014/main" id="{D1B9A5FF-116A-25EB-BEB3-5F140B382C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393727" y="1278001"/>
            <a:ext cx="8740522" cy="4938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09359" y="835152"/>
            <a:ext cx="3335020" cy="1338580"/>
            <a:chOff x="6309359" y="835152"/>
            <a:chExt cx="3335020" cy="1338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59" y="835152"/>
              <a:ext cx="3232403" cy="679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1164348"/>
              <a:ext cx="2843783" cy="6796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47759" y="1164348"/>
              <a:ext cx="896111" cy="6796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9359" y="1493532"/>
              <a:ext cx="1591055" cy="6796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5031" y="1493532"/>
              <a:ext cx="591311" cy="67969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86295" y="913274"/>
            <a:ext cx="287020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Benefits</a:t>
            </a:r>
            <a:r>
              <a:rPr sz="2400" i="1" spc="-7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from</a:t>
            </a:r>
            <a:r>
              <a:rPr sz="2400" i="1" spc="-7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3B4955"/>
                </a:solidFill>
                <a:latin typeface="Arial"/>
                <a:cs typeface="Arial"/>
              </a:rPr>
              <a:t>daily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physical</a:t>
            </a:r>
            <a:r>
              <a:rPr sz="2400" i="1" spc="-7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activity</a:t>
            </a:r>
            <a:r>
              <a:rPr sz="2400" i="1" spc="-7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3B4955"/>
                </a:solidFill>
                <a:latin typeface="Arial"/>
                <a:cs typeface="Arial"/>
              </a:rPr>
              <a:t>for </a:t>
            </a:r>
            <a:r>
              <a:rPr sz="2400" i="1" spc="-10" dirty="0">
                <a:solidFill>
                  <a:srgbClr val="3B4955"/>
                </a:solidFill>
                <a:latin typeface="Arial"/>
                <a:cs typeface="Arial"/>
              </a:rPr>
              <a:t>children</a:t>
            </a:r>
            <a:r>
              <a:rPr sz="2400" spc="-10" dirty="0">
                <a:solidFill>
                  <a:srgbClr val="3B4955"/>
                </a:solidFill>
              </a:rPr>
              <a:t>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61504" y="3317747"/>
            <a:ext cx="2060447" cy="31851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022592" y="2406400"/>
            <a:ext cx="379730" cy="382905"/>
          </a:xfrm>
          <a:custGeom>
            <a:avLst/>
            <a:gdLst/>
            <a:ahLst/>
            <a:cxnLst/>
            <a:rect l="l" t="t" r="r" b="b"/>
            <a:pathLst>
              <a:path w="379729" h="382905">
                <a:moveTo>
                  <a:pt x="266179" y="27228"/>
                </a:moveTo>
                <a:lnTo>
                  <a:pt x="0" y="27228"/>
                </a:lnTo>
                <a:lnTo>
                  <a:pt x="0" y="382524"/>
                </a:lnTo>
                <a:lnTo>
                  <a:pt x="354025" y="382524"/>
                </a:lnTo>
                <a:lnTo>
                  <a:pt x="354025" y="358508"/>
                </a:lnTo>
                <a:lnTo>
                  <a:pt x="182079" y="358508"/>
                </a:lnTo>
                <a:lnTo>
                  <a:pt x="180238" y="355638"/>
                </a:lnTo>
                <a:lnTo>
                  <a:pt x="27012" y="355638"/>
                </a:lnTo>
                <a:lnTo>
                  <a:pt x="27012" y="54114"/>
                </a:lnTo>
                <a:lnTo>
                  <a:pt x="248335" y="54114"/>
                </a:lnTo>
                <a:lnTo>
                  <a:pt x="266179" y="27228"/>
                </a:lnTo>
                <a:close/>
              </a:path>
              <a:path w="379729" h="382905">
                <a:moveTo>
                  <a:pt x="354025" y="46609"/>
                </a:moveTo>
                <a:lnTo>
                  <a:pt x="347204" y="56693"/>
                </a:lnTo>
                <a:lnTo>
                  <a:pt x="340434" y="66970"/>
                </a:lnTo>
                <a:lnTo>
                  <a:pt x="333710" y="77423"/>
                </a:lnTo>
                <a:lnTo>
                  <a:pt x="327025" y="88036"/>
                </a:lnTo>
                <a:lnTo>
                  <a:pt x="327025" y="355638"/>
                </a:lnTo>
                <a:lnTo>
                  <a:pt x="183464" y="355638"/>
                </a:lnTo>
                <a:lnTo>
                  <a:pt x="182079" y="358508"/>
                </a:lnTo>
                <a:lnTo>
                  <a:pt x="354025" y="358508"/>
                </a:lnTo>
                <a:lnTo>
                  <a:pt x="354025" y="46609"/>
                </a:lnTo>
                <a:close/>
              </a:path>
              <a:path w="379729" h="382905">
                <a:moveTo>
                  <a:pt x="63004" y="131622"/>
                </a:moveTo>
                <a:lnTo>
                  <a:pt x="42849" y="191147"/>
                </a:lnTo>
                <a:lnTo>
                  <a:pt x="81400" y="204254"/>
                </a:lnTo>
                <a:lnTo>
                  <a:pt x="112572" y="231975"/>
                </a:lnTo>
                <a:lnTo>
                  <a:pt x="138230" y="268140"/>
                </a:lnTo>
                <a:lnTo>
                  <a:pt x="160240" y="306575"/>
                </a:lnTo>
                <a:lnTo>
                  <a:pt x="180467" y="341109"/>
                </a:lnTo>
                <a:lnTo>
                  <a:pt x="201312" y="294994"/>
                </a:lnTo>
                <a:lnTo>
                  <a:pt x="223847" y="247029"/>
                </a:lnTo>
                <a:lnTo>
                  <a:pt x="236320" y="221830"/>
                </a:lnTo>
                <a:lnTo>
                  <a:pt x="178866" y="221830"/>
                </a:lnTo>
                <a:lnTo>
                  <a:pt x="156191" y="191519"/>
                </a:lnTo>
                <a:lnTo>
                  <a:pt x="133203" y="167640"/>
                </a:lnTo>
                <a:lnTo>
                  <a:pt x="104082" y="148303"/>
                </a:lnTo>
                <a:lnTo>
                  <a:pt x="63004" y="131622"/>
                </a:lnTo>
                <a:close/>
              </a:path>
              <a:path w="379729" h="382905">
                <a:moveTo>
                  <a:pt x="379476" y="0"/>
                </a:moveTo>
                <a:lnTo>
                  <a:pt x="355951" y="853"/>
                </a:lnTo>
                <a:lnTo>
                  <a:pt x="300570" y="2159"/>
                </a:lnTo>
                <a:lnTo>
                  <a:pt x="266122" y="55315"/>
                </a:lnTo>
                <a:lnTo>
                  <a:pt x="240136" y="98259"/>
                </a:lnTo>
                <a:lnTo>
                  <a:pt x="219203" y="136593"/>
                </a:lnTo>
                <a:lnTo>
                  <a:pt x="199915" y="175916"/>
                </a:lnTo>
                <a:lnTo>
                  <a:pt x="178866" y="221830"/>
                </a:lnTo>
                <a:lnTo>
                  <a:pt x="236320" y="221830"/>
                </a:lnTo>
                <a:lnTo>
                  <a:pt x="247802" y="198634"/>
                </a:lnTo>
                <a:lnTo>
                  <a:pt x="272908" y="151233"/>
                </a:lnTo>
                <a:lnTo>
                  <a:pt x="298897" y="106246"/>
                </a:lnTo>
                <a:lnTo>
                  <a:pt x="325501" y="65098"/>
                </a:lnTo>
                <a:lnTo>
                  <a:pt x="352450" y="29208"/>
                </a:lnTo>
                <a:lnTo>
                  <a:pt x="379476" y="0"/>
                </a:lnTo>
                <a:close/>
              </a:path>
            </a:pathLst>
          </a:custGeom>
          <a:solidFill>
            <a:srgbClr val="F47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22592" y="3538728"/>
            <a:ext cx="379730" cy="384175"/>
          </a:xfrm>
          <a:custGeom>
            <a:avLst/>
            <a:gdLst/>
            <a:ahLst/>
            <a:cxnLst/>
            <a:rect l="l" t="t" r="r" b="b"/>
            <a:pathLst>
              <a:path w="379729" h="384175">
                <a:moveTo>
                  <a:pt x="266179" y="27343"/>
                </a:moveTo>
                <a:lnTo>
                  <a:pt x="0" y="27343"/>
                </a:lnTo>
                <a:lnTo>
                  <a:pt x="0" y="384048"/>
                </a:lnTo>
                <a:lnTo>
                  <a:pt x="354025" y="384048"/>
                </a:lnTo>
                <a:lnTo>
                  <a:pt x="354025" y="359943"/>
                </a:lnTo>
                <a:lnTo>
                  <a:pt x="182079" y="359943"/>
                </a:lnTo>
                <a:lnTo>
                  <a:pt x="180238" y="357060"/>
                </a:lnTo>
                <a:lnTo>
                  <a:pt x="27012" y="357060"/>
                </a:lnTo>
                <a:lnTo>
                  <a:pt x="27012" y="54330"/>
                </a:lnTo>
                <a:lnTo>
                  <a:pt x="248335" y="54330"/>
                </a:lnTo>
                <a:lnTo>
                  <a:pt x="266179" y="27343"/>
                </a:lnTo>
                <a:close/>
              </a:path>
              <a:path w="379729" h="384175">
                <a:moveTo>
                  <a:pt x="354025" y="46799"/>
                </a:moveTo>
                <a:lnTo>
                  <a:pt x="347204" y="56923"/>
                </a:lnTo>
                <a:lnTo>
                  <a:pt x="340434" y="67243"/>
                </a:lnTo>
                <a:lnTo>
                  <a:pt x="333710" y="77739"/>
                </a:lnTo>
                <a:lnTo>
                  <a:pt x="327025" y="88392"/>
                </a:lnTo>
                <a:lnTo>
                  <a:pt x="327025" y="357060"/>
                </a:lnTo>
                <a:lnTo>
                  <a:pt x="183464" y="357060"/>
                </a:lnTo>
                <a:lnTo>
                  <a:pt x="182079" y="359943"/>
                </a:lnTo>
                <a:lnTo>
                  <a:pt x="354025" y="359943"/>
                </a:lnTo>
                <a:lnTo>
                  <a:pt x="354025" y="46799"/>
                </a:lnTo>
                <a:close/>
              </a:path>
              <a:path w="379729" h="384175">
                <a:moveTo>
                  <a:pt x="63004" y="132156"/>
                </a:moveTo>
                <a:lnTo>
                  <a:pt x="42849" y="191909"/>
                </a:lnTo>
                <a:lnTo>
                  <a:pt x="81400" y="205068"/>
                </a:lnTo>
                <a:lnTo>
                  <a:pt x="112572" y="232900"/>
                </a:lnTo>
                <a:lnTo>
                  <a:pt x="138230" y="269208"/>
                </a:lnTo>
                <a:lnTo>
                  <a:pt x="160240" y="307796"/>
                </a:lnTo>
                <a:lnTo>
                  <a:pt x="180467" y="342468"/>
                </a:lnTo>
                <a:lnTo>
                  <a:pt x="201312" y="296171"/>
                </a:lnTo>
                <a:lnTo>
                  <a:pt x="223847" y="248016"/>
                </a:lnTo>
                <a:lnTo>
                  <a:pt x="236319" y="222719"/>
                </a:lnTo>
                <a:lnTo>
                  <a:pt x="178866" y="222719"/>
                </a:lnTo>
                <a:lnTo>
                  <a:pt x="156191" y="192283"/>
                </a:lnTo>
                <a:lnTo>
                  <a:pt x="133203" y="168308"/>
                </a:lnTo>
                <a:lnTo>
                  <a:pt x="104082" y="148898"/>
                </a:lnTo>
                <a:lnTo>
                  <a:pt x="63004" y="132156"/>
                </a:lnTo>
                <a:close/>
              </a:path>
              <a:path w="379729" h="384175">
                <a:moveTo>
                  <a:pt x="379476" y="0"/>
                </a:moveTo>
                <a:lnTo>
                  <a:pt x="355951" y="860"/>
                </a:lnTo>
                <a:lnTo>
                  <a:pt x="300570" y="2171"/>
                </a:lnTo>
                <a:lnTo>
                  <a:pt x="266122" y="55542"/>
                </a:lnTo>
                <a:lnTo>
                  <a:pt x="240136" y="98657"/>
                </a:lnTo>
                <a:lnTo>
                  <a:pt x="219203" y="137142"/>
                </a:lnTo>
                <a:lnTo>
                  <a:pt x="199915" y="176621"/>
                </a:lnTo>
                <a:lnTo>
                  <a:pt x="178866" y="222719"/>
                </a:lnTo>
                <a:lnTo>
                  <a:pt x="236319" y="222719"/>
                </a:lnTo>
                <a:lnTo>
                  <a:pt x="247802" y="199430"/>
                </a:lnTo>
                <a:lnTo>
                  <a:pt x="272908" y="151841"/>
                </a:lnTo>
                <a:lnTo>
                  <a:pt x="298897" y="106675"/>
                </a:lnTo>
                <a:lnTo>
                  <a:pt x="325501" y="65362"/>
                </a:lnTo>
                <a:lnTo>
                  <a:pt x="352450" y="29327"/>
                </a:lnTo>
                <a:lnTo>
                  <a:pt x="379476" y="0"/>
                </a:lnTo>
                <a:close/>
              </a:path>
            </a:pathLst>
          </a:custGeom>
          <a:solidFill>
            <a:srgbClr val="F7C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56119" y="4428744"/>
            <a:ext cx="379730" cy="384175"/>
          </a:xfrm>
          <a:custGeom>
            <a:avLst/>
            <a:gdLst/>
            <a:ahLst/>
            <a:cxnLst/>
            <a:rect l="l" t="t" r="r" b="b"/>
            <a:pathLst>
              <a:path w="379729" h="384175">
                <a:moveTo>
                  <a:pt x="266179" y="27343"/>
                </a:moveTo>
                <a:lnTo>
                  <a:pt x="0" y="27343"/>
                </a:lnTo>
                <a:lnTo>
                  <a:pt x="0" y="384047"/>
                </a:lnTo>
                <a:lnTo>
                  <a:pt x="354025" y="384047"/>
                </a:lnTo>
                <a:lnTo>
                  <a:pt x="354025" y="359943"/>
                </a:lnTo>
                <a:lnTo>
                  <a:pt x="182079" y="359943"/>
                </a:lnTo>
                <a:lnTo>
                  <a:pt x="180238" y="357060"/>
                </a:lnTo>
                <a:lnTo>
                  <a:pt x="27012" y="357060"/>
                </a:lnTo>
                <a:lnTo>
                  <a:pt x="27012" y="54330"/>
                </a:lnTo>
                <a:lnTo>
                  <a:pt x="248335" y="54330"/>
                </a:lnTo>
                <a:lnTo>
                  <a:pt x="266179" y="27343"/>
                </a:lnTo>
                <a:close/>
              </a:path>
              <a:path w="379729" h="384175">
                <a:moveTo>
                  <a:pt x="354025" y="46799"/>
                </a:moveTo>
                <a:lnTo>
                  <a:pt x="347204" y="56923"/>
                </a:lnTo>
                <a:lnTo>
                  <a:pt x="340434" y="67243"/>
                </a:lnTo>
                <a:lnTo>
                  <a:pt x="333710" y="77739"/>
                </a:lnTo>
                <a:lnTo>
                  <a:pt x="327025" y="88391"/>
                </a:lnTo>
                <a:lnTo>
                  <a:pt x="327025" y="357060"/>
                </a:lnTo>
                <a:lnTo>
                  <a:pt x="183464" y="357060"/>
                </a:lnTo>
                <a:lnTo>
                  <a:pt x="182079" y="359943"/>
                </a:lnTo>
                <a:lnTo>
                  <a:pt x="354025" y="359943"/>
                </a:lnTo>
                <a:lnTo>
                  <a:pt x="354025" y="46799"/>
                </a:lnTo>
                <a:close/>
              </a:path>
              <a:path w="379729" h="384175">
                <a:moveTo>
                  <a:pt x="63004" y="132156"/>
                </a:moveTo>
                <a:lnTo>
                  <a:pt x="42849" y="191909"/>
                </a:lnTo>
                <a:lnTo>
                  <a:pt x="81400" y="205068"/>
                </a:lnTo>
                <a:lnTo>
                  <a:pt x="112572" y="232900"/>
                </a:lnTo>
                <a:lnTo>
                  <a:pt x="138230" y="269208"/>
                </a:lnTo>
                <a:lnTo>
                  <a:pt x="160240" y="307796"/>
                </a:lnTo>
                <a:lnTo>
                  <a:pt x="180467" y="342468"/>
                </a:lnTo>
                <a:lnTo>
                  <a:pt x="201312" y="296171"/>
                </a:lnTo>
                <a:lnTo>
                  <a:pt x="223847" y="248014"/>
                </a:lnTo>
                <a:lnTo>
                  <a:pt x="236318" y="222719"/>
                </a:lnTo>
                <a:lnTo>
                  <a:pt x="178866" y="222719"/>
                </a:lnTo>
                <a:lnTo>
                  <a:pt x="156191" y="192283"/>
                </a:lnTo>
                <a:lnTo>
                  <a:pt x="133203" y="168308"/>
                </a:lnTo>
                <a:lnTo>
                  <a:pt x="104082" y="148898"/>
                </a:lnTo>
                <a:lnTo>
                  <a:pt x="63004" y="132156"/>
                </a:lnTo>
                <a:close/>
              </a:path>
              <a:path w="379729" h="384175">
                <a:moveTo>
                  <a:pt x="379476" y="0"/>
                </a:moveTo>
                <a:lnTo>
                  <a:pt x="355951" y="860"/>
                </a:lnTo>
                <a:lnTo>
                  <a:pt x="300570" y="2171"/>
                </a:lnTo>
                <a:lnTo>
                  <a:pt x="266122" y="55542"/>
                </a:lnTo>
                <a:lnTo>
                  <a:pt x="240136" y="98657"/>
                </a:lnTo>
                <a:lnTo>
                  <a:pt x="219203" y="137142"/>
                </a:lnTo>
                <a:lnTo>
                  <a:pt x="199915" y="176621"/>
                </a:lnTo>
                <a:lnTo>
                  <a:pt x="178866" y="222719"/>
                </a:lnTo>
                <a:lnTo>
                  <a:pt x="236318" y="222719"/>
                </a:lnTo>
                <a:lnTo>
                  <a:pt x="247802" y="199427"/>
                </a:lnTo>
                <a:lnTo>
                  <a:pt x="272908" y="151836"/>
                </a:lnTo>
                <a:lnTo>
                  <a:pt x="298897" y="106670"/>
                </a:lnTo>
                <a:lnTo>
                  <a:pt x="325501" y="65356"/>
                </a:lnTo>
                <a:lnTo>
                  <a:pt x="352450" y="29324"/>
                </a:lnTo>
                <a:lnTo>
                  <a:pt x="379476" y="0"/>
                </a:lnTo>
                <a:close/>
              </a:path>
            </a:pathLst>
          </a:custGeom>
          <a:solidFill>
            <a:srgbClr val="2F7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-3" y="0"/>
            <a:ext cx="11931650" cy="6858000"/>
            <a:chOff x="-3" y="0"/>
            <a:chExt cx="11931650" cy="685800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" y="0"/>
              <a:ext cx="6569467" cy="68580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51264" y="0"/>
              <a:ext cx="2580131" cy="847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531" y="6138671"/>
              <a:ext cx="2919983" cy="6400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84948" y="4392167"/>
              <a:ext cx="679703" cy="3185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72628" y="4392167"/>
              <a:ext cx="269747" cy="3185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88452" y="4392167"/>
              <a:ext cx="2173223" cy="3185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56119" y="5754623"/>
              <a:ext cx="379730" cy="384175"/>
            </a:xfrm>
            <a:custGeom>
              <a:avLst/>
              <a:gdLst/>
              <a:ahLst/>
              <a:cxnLst/>
              <a:rect l="l" t="t" r="r" b="b"/>
              <a:pathLst>
                <a:path w="379729" h="384175">
                  <a:moveTo>
                    <a:pt x="266179" y="27343"/>
                  </a:moveTo>
                  <a:lnTo>
                    <a:pt x="0" y="27343"/>
                  </a:lnTo>
                  <a:lnTo>
                    <a:pt x="0" y="384047"/>
                  </a:lnTo>
                  <a:lnTo>
                    <a:pt x="354025" y="384047"/>
                  </a:lnTo>
                  <a:lnTo>
                    <a:pt x="354025" y="359943"/>
                  </a:lnTo>
                  <a:lnTo>
                    <a:pt x="182079" y="359943"/>
                  </a:lnTo>
                  <a:lnTo>
                    <a:pt x="180238" y="357060"/>
                  </a:lnTo>
                  <a:lnTo>
                    <a:pt x="27012" y="357060"/>
                  </a:lnTo>
                  <a:lnTo>
                    <a:pt x="27012" y="54330"/>
                  </a:lnTo>
                  <a:lnTo>
                    <a:pt x="248335" y="54330"/>
                  </a:lnTo>
                  <a:lnTo>
                    <a:pt x="266179" y="27343"/>
                  </a:lnTo>
                  <a:close/>
                </a:path>
                <a:path w="379729" h="384175">
                  <a:moveTo>
                    <a:pt x="354025" y="46799"/>
                  </a:moveTo>
                  <a:lnTo>
                    <a:pt x="347204" y="56923"/>
                  </a:lnTo>
                  <a:lnTo>
                    <a:pt x="340434" y="67243"/>
                  </a:lnTo>
                  <a:lnTo>
                    <a:pt x="333710" y="77739"/>
                  </a:lnTo>
                  <a:lnTo>
                    <a:pt x="327025" y="88391"/>
                  </a:lnTo>
                  <a:lnTo>
                    <a:pt x="327025" y="357060"/>
                  </a:lnTo>
                  <a:lnTo>
                    <a:pt x="183464" y="357060"/>
                  </a:lnTo>
                  <a:lnTo>
                    <a:pt x="182079" y="359943"/>
                  </a:lnTo>
                  <a:lnTo>
                    <a:pt x="354025" y="359943"/>
                  </a:lnTo>
                  <a:lnTo>
                    <a:pt x="354025" y="46799"/>
                  </a:lnTo>
                  <a:close/>
                </a:path>
                <a:path w="379729" h="384175">
                  <a:moveTo>
                    <a:pt x="63004" y="132156"/>
                  </a:moveTo>
                  <a:lnTo>
                    <a:pt x="42849" y="191909"/>
                  </a:lnTo>
                  <a:lnTo>
                    <a:pt x="81400" y="205068"/>
                  </a:lnTo>
                  <a:lnTo>
                    <a:pt x="112572" y="232900"/>
                  </a:lnTo>
                  <a:lnTo>
                    <a:pt x="138230" y="269208"/>
                  </a:lnTo>
                  <a:lnTo>
                    <a:pt x="160240" y="307796"/>
                  </a:lnTo>
                  <a:lnTo>
                    <a:pt x="180467" y="342468"/>
                  </a:lnTo>
                  <a:lnTo>
                    <a:pt x="201312" y="296171"/>
                  </a:lnTo>
                  <a:lnTo>
                    <a:pt x="223847" y="248016"/>
                  </a:lnTo>
                  <a:lnTo>
                    <a:pt x="236319" y="222719"/>
                  </a:lnTo>
                  <a:lnTo>
                    <a:pt x="178866" y="222719"/>
                  </a:lnTo>
                  <a:lnTo>
                    <a:pt x="156191" y="192283"/>
                  </a:lnTo>
                  <a:lnTo>
                    <a:pt x="133203" y="168308"/>
                  </a:lnTo>
                  <a:lnTo>
                    <a:pt x="104082" y="148898"/>
                  </a:lnTo>
                  <a:lnTo>
                    <a:pt x="63004" y="132156"/>
                  </a:lnTo>
                  <a:close/>
                </a:path>
                <a:path w="379729" h="384175">
                  <a:moveTo>
                    <a:pt x="379476" y="0"/>
                  </a:moveTo>
                  <a:lnTo>
                    <a:pt x="355951" y="860"/>
                  </a:lnTo>
                  <a:lnTo>
                    <a:pt x="300570" y="2171"/>
                  </a:lnTo>
                  <a:lnTo>
                    <a:pt x="266122" y="55542"/>
                  </a:lnTo>
                  <a:lnTo>
                    <a:pt x="240136" y="98657"/>
                  </a:lnTo>
                  <a:lnTo>
                    <a:pt x="219203" y="137142"/>
                  </a:lnTo>
                  <a:lnTo>
                    <a:pt x="199915" y="176621"/>
                  </a:lnTo>
                  <a:lnTo>
                    <a:pt x="178866" y="222719"/>
                  </a:lnTo>
                  <a:lnTo>
                    <a:pt x="236319" y="222719"/>
                  </a:lnTo>
                  <a:lnTo>
                    <a:pt x="247802" y="199430"/>
                  </a:lnTo>
                  <a:lnTo>
                    <a:pt x="272908" y="151841"/>
                  </a:lnTo>
                  <a:lnTo>
                    <a:pt x="298897" y="106675"/>
                  </a:lnTo>
                  <a:lnTo>
                    <a:pt x="325501" y="65362"/>
                  </a:lnTo>
                  <a:lnTo>
                    <a:pt x="352450" y="29327"/>
                  </a:lnTo>
                  <a:lnTo>
                    <a:pt x="379476" y="0"/>
                  </a:lnTo>
                  <a:close/>
                </a:path>
              </a:pathLst>
            </a:custGeom>
            <a:solidFill>
              <a:srgbClr val="2F7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56119" y="5754623"/>
              <a:ext cx="379730" cy="384175"/>
            </a:xfrm>
            <a:custGeom>
              <a:avLst/>
              <a:gdLst/>
              <a:ahLst/>
              <a:cxnLst/>
              <a:rect l="l" t="t" r="r" b="b"/>
              <a:pathLst>
                <a:path w="379729" h="384175">
                  <a:moveTo>
                    <a:pt x="0" y="27343"/>
                  </a:moveTo>
                  <a:lnTo>
                    <a:pt x="266179" y="27343"/>
                  </a:lnTo>
                  <a:lnTo>
                    <a:pt x="261474" y="34435"/>
                  </a:lnTo>
                  <a:lnTo>
                    <a:pt x="256938" y="41284"/>
                  </a:lnTo>
                  <a:lnTo>
                    <a:pt x="252561" y="47909"/>
                  </a:lnTo>
                  <a:lnTo>
                    <a:pt x="248335" y="54330"/>
                  </a:lnTo>
                  <a:lnTo>
                    <a:pt x="27012" y="54330"/>
                  </a:lnTo>
                  <a:lnTo>
                    <a:pt x="27012" y="357060"/>
                  </a:lnTo>
                  <a:lnTo>
                    <a:pt x="180238" y="357060"/>
                  </a:lnTo>
                  <a:lnTo>
                    <a:pt x="182079" y="359943"/>
                  </a:lnTo>
                  <a:lnTo>
                    <a:pt x="182537" y="358978"/>
                  </a:lnTo>
                  <a:lnTo>
                    <a:pt x="182994" y="358025"/>
                  </a:lnTo>
                  <a:lnTo>
                    <a:pt x="183464" y="357060"/>
                  </a:lnTo>
                  <a:lnTo>
                    <a:pt x="327025" y="357060"/>
                  </a:lnTo>
                  <a:lnTo>
                    <a:pt x="327025" y="88391"/>
                  </a:lnTo>
                  <a:lnTo>
                    <a:pt x="333710" y="77739"/>
                  </a:lnTo>
                  <a:lnTo>
                    <a:pt x="340434" y="67243"/>
                  </a:lnTo>
                  <a:lnTo>
                    <a:pt x="347204" y="56923"/>
                  </a:lnTo>
                  <a:lnTo>
                    <a:pt x="354025" y="46799"/>
                  </a:lnTo>
                  <a:lnTo>
                    <a:pt x="354025" y="384047"/>
                  </a:lnTo>
                  <a:lnTo>
                    <a:pt x="0" y="384047"/>
                  </a:lnTo>
                  <a:lnTo>
                    <a:pt x="0" y="27343"/>
                  </a:lnTo>
                  <a:close/>
                </a:path>
                <a:path w="379729" h="384175">
                  <a:moveTo>
                    <a:pt x="379476" y="0"/>
                  </a:moveTo>
                  <a:lnTo>
                    <a:pt x="352450" y="29327"/>
                  </a:lnTo>
                  <a:lnTo>
                    <a:pt x="325501" y="65362"/>
                  </a:lnTo>
                  <a:lnTo>
                    <a:pt x="298897" y="106675"/>
                  </a:lnTo>
                  <a:lnTo>
                    <a:pt x="272908" y="151841"/>
                  </a:lnTo>
                  <a:lnTo>
                    <a:pt x="247802" y="199430"/>
                  </a:lnTo>
                  <a:lnTo>
                    <a:pt x="223847" y="248016"/>
                  </a:lnTo>
                  <a:lnTo>
                    <a:pt x="201312" y="296171"/>
                  </a:lnTo>
                  <a:lnTo>
                    <a:pt x="180467" y="342468"/>
                  </a:lnTo>
                  <a:lnTo>
                    <a:pt x="160240" y="307796"/>
                  </a:lnTo>
                  <a:lnTo>
                    <a:pt x="138230" y="269208"/>
                  </a:lnTo>
                  <a:lnTo>
                    <a:pt x="112572" y="232900"/>
                  </a:lnTo>
                  <a:lnTo>
                    <a:pt x="81400" y="205068"/>
                  </a:lnTo>
                  <a:lnTo>
                    <a:pt x="42849" y="191909"/>
                  </a:lnTo>
                  <a:lnTo>
                    <a:pt x="63004" y="132156"/>
                  </a:lnTo>
                  <a:lnTo>
                    <a:pt x="104082" y="148898"/>
                  </a:lnTo>
                  <a:lnTo>
                    <a:pt x="133203" y="168308"/>
                  </a:lnTo>
                  <a:lnTo>
                    <a:pt x="156191" y="192283"/>
                  </a:lnTo>
                  <a:lnTo>
                    <a:pt x="178866" y="222719"/>
                  </a:lnTo>
                  <a:lnTo>
                    <a:pt x="199915" y="176621"/>
                  </a:lnTo>
                  <a:lnTo>
                    <a:pt x="219203" y="137142"/>
                  </a:lnTo>
                  <a:lnTo>
                    <a:pt x="240136" y="98657"/>
                  </a:lnTo>
                  <a:lnTo>
                    <a:pt x="266122" y="55542"/>
                  </a:lnTo>
                  <a:lnTo>
                    <a:pt x="300570" y="2171"/>
                  </a:lnTo>
                  <a:lnTo>
                    <a:pt x="336637" y="1371"/>
                  </a:lnTo>
                  <a:lnTo>
                    <a:pt x="355951" y="860"/>
                  </a:lnTo>
                  <a:lnTo>
                    <a:pt x="379476" y="0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06867" y="5558028"/>
              <a:ext cx="2467355" cy="31699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7480903" y="2182309"/>
            <a:ext cx="4446270" cy="443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EA3A0F"/>
                </a:solidFill>
                <a:latin typeface="Arial"/>
                <a:cs typeface="Arial"/>
              </a:rPr>
              <a:t>PHYSICAL</a:t>
            </a:r>
            <a:r>
              <a:rPr sz="1200" b="1" spc="-6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EA3A0F"/>
                </a:solidFill>
                <a:latin typeface="Arial"/>
                <a:cs typeface="Arial"/>
              </a:rPr>
              <a:t>AND</a:t>
            </a:r>
            <a:r>
              <a:rPr sz="1200" b="1" spc="-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EA3A0F"/>
                </a:solidFill>
                <a:latin typeface="Arial"/>
                <a:cs typeface="Arial"/>
              </a:rPr>
              <a:t>MOTOR</a:t>
            </a:r>
            <a:r>
              <a:rPr sz="1200" b="1" spc="-2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EA3A0F"/>
                </a:solidFill>
                <a:latin typeface="Arial"/>
                <a:cs typeface="Arial"/>
              </a:rPr>
              <a:t>DEVELOPEMT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"/>
              <a:tabLst>
                <a:tab pos="184150" algn="l"/>
              </a:tabLst>
            </a:pPr>
            <a:r>
              <a:rPr sz="1200" spc="-45" dirty="0">
                <a:solidFill>
                  <a:srgbClr val="EA3A0F"/>
                </a:solidFill>
                <a:latin typeface="Arial"/>
                <a:cs typeface="Arial"/>
              </a:rPr>
              <a:t>PA</a:t>
            </a:r>
            <a:r>
              <a:rPr sz="1200" spc="-7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important</a:t>
            </a:r>
            <a:r>
              <a:rPr sz="1200" spc="-4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proper</a:t>
            </a:r>
            <a:r>
              <a:rPr sz="1200" spc="-3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physical</a:t>
            </a:r>
            <a:r>
              <a:rPr sz="1200" spc="-3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motor</a:t>
            </a:r>
            <a:r>
              <a:rPr sz="1200" spc="-3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EA3A0F"/>
                </a:solidFill>
                <a:latin typeface="Arial"/>
                <a:cs typeface="Arial"/>
              </a:rPr>
              <a:t>development</a:t>
            </a:r>
            <a:endParaRPr sz="12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Improvement</a:t>
            </a:r>
            <a:r>
              <a:rPr sz="1200" spc="-5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physical</a:t>
            </a:r>
            <a:r>
              <a:rPr sz="1200" spc="-4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EA3A0F"/>
                </a:solidFill>
                <a:latin typeface="Arial"/>
                <a:cs typeface="Arial"/>
              </a:rPr>
              <a:t>fitness</a:t>
            </a:r>
            <a:endParaRPr sz="12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Development</a:t>
            </a:r>
            <a:r>
              <a:rPr sz="1200" spc="-4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proper</a:t>
            </a:r>
            <a:r>
              <a:rPr sz="1200" spc="-4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movement</a:t>
            </a:r>
            <a:r>
              <a:rPr sz="1200" spc="-55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EA3A0F"/>
                </a:solidFill>
                <a:latin typeface="Arial"/>
                <a:cs typeface="Arial"/>
              </a:rPr>
              <a:t>habits</a:t>
            </a:r>
            <a:endParaRPr sz="1200">
              <a:latin typeface="Arial"/>
              <a:cs typeface="Arial"/>
            </a:endParaRPr>
          </a:p>
          <a:p>
            <a:pPr marL="186055" indent="-173355">
              <a:lnSpc>
                <a:spcPct val="100000"/>
              </a:lnSpc>
              <a:buChar char="•"/>
              <a:tabLst>
                <a:tab pos="186055" algn="l"/>
              </a:tabLst>
            </a:pP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Maintaining</a:t>
            </a:r>
            <a:r>
              <a:rPr sz="1200" spc="-7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EA3A0F"/>
                </a:solidFill>
                <a:latin typeface="Arial"/>
                <a:cs typeface="Arial"/>
              </a:rPr>
              <a:t>good</a:t>
            </a:r>
            <a:r>
              <a:rPr sz="1200" spc="-40" dirty="0">
                <a:solidFill>
                  <a:srgbClr val="EA3A0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EA3A0F"/>
                </a:solidFill>
                <a:latin typeface="Arial"/>
                <a:cs typeface="Arial"/>
              </a:rPr>
              <a:t>posture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5"/>
              </a:spcBef>
              <a:buClr>
                <a:srgbClr val="EA3A0F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100" b="1" dirty="0">
                <a:solidFill>
                  <a:srgbClr val="F3A815"/>
                </a:solidFill>
                <a:latin typeface="Arial"/>
                <a:cs typeface="Arial"/>
              </a:rPr>
              <a:t>COGNITIVE</a:t>
            </a:r>
            <a:r>
              <a:rPr sz="1100" b="1" spc="-5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3A815"/>
                </a:solidFill>
                <a:latin typeface="Arial"/>
                <a:cs typeface="Arial"/>
              </a:rPr>
              <a:t>DEVELOPMENT</a:t>
            </a:r>
            <a:endParaRPr sz="1100">
              <a:latin typeface="Arial"/>
              <a:cs typeface="Arial"/>
            </a:endParaRPr>
          </a:p>
          <a:p>
            <a:pPr marL="241300" lvl="1" indent="-17208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PA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improves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all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cognitive</a:t>
            </a:r>
            <a:r>
              <a:rPr sz="1100" spc="-2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functions</a:t>
            </a:r>
            <a:r>
              <a:rPr sz="1100" spc="-5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in</a:t>
            </a:r>
            <a:r>
              <a:rPr sz="1100" spc="-2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3A815"/>
                </a:solidFill>
                <a:latin typeface="Arial"/>
                <a:cs typeface="Arial"/>
              </a:rPr>
              <a:t>children</a:t>
            </a:r>
            <a:endParaRPr sz="1100">
              <a:latin typeface="Arial"/>
              <a:cs typeface="Arial"/>
            </a:endParaRPr>
          </a:p>
          <a:p>
            <a:pPr marL="241300" lvl="1" indent="-17208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Improves</a:t>
            </a:r>
            <a:r>
              <a:rPr sz="1100" spc="-4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the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ability to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maintain</a:t>
            </a:r>
            <a:r>
              <a:rPr sz="1100" spc="-3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attention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and</a:t>
            </a:r>
            <a:r>
              <a:rPr sz="1100" spc="-2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focus</a:t>
            </a:r>
            <a:r>
              <a:rPr sz="1100" spc="-5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for</a:t>
            </a:r>
            <a:r>
              <a:rPr sz="1100" spc="-4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longer</a:t>
            </a:r>
            <a:r>
              <a:rPr sz="1100" spc="-2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3A815"/>
                </a:solidFill>
                <a:latin typeface="Arial"/>
                <a:cs typeface="Arial"/>
              </a:rPr>
              <a:t>period</a:t>
            </a:r>
            <a:endParaRPr sz="1100">
              <a:latin typeface="Arial"/>
              <a:cs typeface="Arial"/>
            </a:endParaRPr>
          </a:p>
          <a:p>
            <a:pPr marL="241300" lvl="1" indent="-17208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Improves</a:t>
            </a:r>
            <a:r>
              <a:rPr sz="1100" spc="-6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cognitive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3A815"/>
                </a:solidFill>
                <a:latin typeface="Arial"/>
                <a:cs typeface="Arial"/>
              </a:rPr>
              <a:t>flexibilityy</a:t>
            </a:r>
            <a:endParaRPr sz="1100">
              <a:latin typeface="Arial"/>
              <a:cs typeface="Arial"/>
            </a:endParaRPr>
          </a:p>
          <a:p>
            <a:pPr marL="241300" lvl="1" indent="-17208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Helps</a:t>
            </a:r>
            <a:r>
              <a:rPr sz="1100" spc="-2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maintain</a:t>
            </a:r>
            <a:r>
              <a:rPr sz="1100" spc="-2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attention,</a:t>
            </a:r>
            <a:r>
              <a:rPr sz="1100" spc="-6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concentration</a:t>
            </a:r>
            <a:r>
              <a:rPr sz="1100" spc="-5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and</a:t>
            </a:r>
            <a:r>
              <a:rPr sz="1100" spc="-3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focus</a:t>
            </a:r>
            <a:r>
              <a:rPr sz="1100" spc="-5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for</a:t>
            </a:r>
            <a:r>
              <a:rPr sz="1100" spc="-5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longer</a:t>
            </a:r>
            <a:r>
              <a:rPr sz="1100" spc="-2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3A815"/>
                </a:solidFill>
                <a:latin typeface="Arial"/>
                <a:cs typeface="Arial"/>
              </a:rPr>
              <a:t>period</a:t>
            </a:r>
            <a:endParaRPr sz="1100">
              <a:latin typeface="Arial"/>
              <a:cs typeface="Arial"/>
            </a:endParaRPr>
          </a:p>
          <a:p>
            <a:pPr marL="241300" lvl="1" indent="-172085">
              <a:lnSpc>
                <a:spcPct val="100000"/>
              </a:lnSpc>
              <a:buFont typeface="Wingdings"/>
              <a:buChar char=""/>
              <a:tabLst>
                <a:tab pos="241300" algn="l"/>
              </a:tabLst>
            </a:pP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Improves</a:t>
            </a:r>
            <a:r>
              <a:rPr sz="1100" spc="-6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problem</a:t>
            </a:r>
            <a:r>
              <a:rPr sz="1100" spc="-45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solving</a:t>
            </a:r>
            <a:r>
              <a:rPr sz="1100" spc="-1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and</a:t>
            </a:r>
            <a:r>
              <a:rPr sz="1100" spc="-4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orientation</a:t>
            </a:r>
            <a:r>
              <a:rPr sz="1100" spc="-5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3A815"/>
                </a:solidFill>
                <a:latin typeface="Arial"/>
                <a:cs typeface="Arial"/>
              </a:rPr>
              <a:t>on</a:t>
            </a:r>
            <a:r>
              <a:rPr sz="1100" spc="-40" dirty="0">
                <a:solidFill>
                  <a:srgbClr val="F3A815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F3A815"/>
                </a:solidFill>
                <a:latin typeface="Arial"/>
                <a:cs typeface="Arial"/>
              </a:rPr>
              <a:t>task</a:t>
            </a:r>
            <a:endParaRPr sz="1100">
              <a:latin typeface="Arial"/>
              <a:cs typeface="Arial"/>
            </a:endParaRPr>
          </a:p>
          <a:p>
            <a:pPr marR="1509395" algn="ctr">
              <a:lnSpc>
                <a:spcPct val="100000"/>
              </a:lnSpc>
              <a:spcBef>
                <a:spcPts val="545"/>
              </a:spcBef>
            </a:pPr>
            <a:r>
              <a:rPr sz="1100" b="1" dirty="0">
                <a:solidFill>
                  <a:srgbClr val="3B4955"/>
                </a:solidFill>
                <a:latin typeface="Arial"/>
                <a:cs typeface="Arial"/>
              </a:rPr>
              <a:t>SOCIO</a:t>
            </a:r>
            <a:r>
              <a:rPr sz="1100" b="1" spc="-5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B4955"/>
                </a:solidFill>
                <a:latin typeface="Arial"/>
                <a:cs typeface="Arial"/>
              </a:rPr>
              <a:t>–</a:t>
            </a:r>
            <a:r>
              <a:rPr sz="1100" b="1" spc="-3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B4955"/>
                </a:solidFill>
                <a:latin typeface="Arial"/>
                <a:cs typeface="Arial"/>
              </a:rPr>
              <a:t>EMOTIONAL</a:t>
            </a:r>
            <a:r>
              <a:rPr sz="1100" b="1" spc="-10" dirty="0">
                <a:solidFill>
                  <a:srgbClr val="3B4955"/>
                </a:solidFill>
                <a:latin typeface="Arial"/>
                <a:cs typeface="Arial"/>
              </a:rPr>
              <a:t> DEVELOPMENT</a:t>
            </a:r>
            <a:endParaRPr sz="1100">
              <a:latin typeface="Arial"/>
              <a:cs typeface="Arial"/>
            </a:endParaRPr>
          </a:p>
          <a:p>
            <a:pPr marL="361315" lvl="2" indent="-169545">
              <a:lnSpc>
                <a:spcPct val="100000"/>
              </a:lnSpc>
              <a:buChar char="•"/>
              <a:tabLst>
                <a:tab pos="36131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Better</a:t>
            </a:r>
            <a:r>
              <a:rPr sz="1100" spc="-4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self</a:t>
            </a:r>
            <a:r>
              <a:rPr sz="1100" spc="-2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–</a:t>
            </a:r>
            <a:r>
              <a:rPr sz="1100" spc="-1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perception</a:t>
            </a:r>
            <a:endParaRPr sz="1100">
              <a:latin typeface="Arial"/>
              <a:cs typeface="Arial"/>
            </a:endParaRPr>
          </a:p>
          <a:p>
            <a:pPr marL="361315" lvl="2" indent="-169545">
              <a:lnSpc>
                <a:spcPct val="100000"/>
              </a:lnSpc>
              <a:buChar char="•"/>
              <a:tabLst>
                <a:tab pos="36131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Positive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self</a:t>
            </a:r>
            <a:r>
              <a:rPr sz="1100" spc="-2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–</a:t>
            </a:r>
            <a:r>
              <a:rPr sz="1100" spc="-3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3B4955"/>
                </a:solidFill>
                <a:latin typeface="Arial"/>
                <a:cs typeface="Arial"/>
              </a:rPr>
              <a:t>image</a:t>
            </a:r>
            <a:endParaRPr sz="1100">
              <a:latin typeface="Arial"/>
              <a:cs typeface="Arial"/>
            </a:endParaRPr>
          </a:p>
          <a:p>
            <a:pPr marL="361315" lvl="2" indent="-169545">
              <a:lnSpc>
                <a:spcPct val="100000"/>
              </a:lnSpc>
              <a:buChar char="•"/>
              <a:tabLst>
                <a:tab pos="36131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Better</a:t>
            </a:r>
            <a:r>
              <a:rPr sz="1100" spc="-4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social</a:t>
            </a:r>
            <a:r>
              <a:rPr sz="1100" spc="-2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skills</a:t>
            </a:r>
            <a:endParaRPr sz="1100">
              <a:latin typeface="Arial"/>
              <a:cs typeface="Arial"/>
            </a:endParaRPr>
          </a:p>
          <a:p>
            <a:pPr marL="361315" lvl="2" indent="-169545">
              <a:lnSpc>
                <a:spcPct val="100000"/>
              </a:lnSpc>
              <a:buChar char="•"/>
              <a:tabLst>
                <a:tab pos="36131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Regulated</a:t>
            </a:r>
            <a:r>
              <a:rPr sz="1100" spc="-6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emotional</a:t>
            </a:r>
            <a:r>
              <a:rPr sz="1100" spc="-6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reactions</a:t>
            </a:r>
            <a:endParaRPr sz="1100">
              <a:latin typeface="Arial"/>
              <a:cs typeface="Arial"/>
            </a:endParaRPr>
          </a:p>
          <a:p>
            <a:pPr marL="361315" lvl="2" indent="-169545">
              <a:lnSpc>
                <a:spcPct val="100000"/>
              </a:lnSpc>
              <a:buChar char="•"/>
              <a:tabLst>
                <a:tab pos="36131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Positive</a:t>
            </a:r>
            <a:r>
              <a:rPr sz="1100" spc="-4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3B4955"/>
                </a:solidFill>
                <a:latin typeface="Arial"/>
                <a:cs typeface="Arial"/>
              </a:rPr>
              <a:t>mood</a:t>
            </a:r>
            <a:endParaRPr sz="1100">
              <a:latin typeface="Arial"/>
              <a:cs typeface="Arial"/>
            </a:endParaRPr>
          </a:p>
          <a:p>
            <a:pPr marR="1531620" algn="ctr">
              <a:lnSpc>
                <a:spcPct val="100000"/>
              </a:lnSpc>
              <a:spcBef>
                <a:spcPts val="1255"/>
              </a:spcBef>
            </a:pPr>
            <a:r>
              <a:rPr sz="1100" b="1" dirty="0">
                <a:solidFill>
                  <a:srgbClr val="3B4955"/>
                </a:solidFill>
                <a:latin typeface="Arial"/>
                <a:cs typeface="Arial"/>
              </a:rPr>
              <a:t>PHYSICAL</a:t>
            </a:r>
            <a:r>
              <a:rPr sz="1100" b="1" spc="-5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B4955"/>
                </a:solidFill>
                <a:latin typeface="Arial"/>
                <a:cs typeface="Arial"/>
              </a:rPr>
              <a:t>AND</a:t>
            </a:r>
            <a:r>
              <a:rPr sz="1100" b="1" spc="-5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B4955"/>
                </a:solidFill>
                <a:latin typeface="Arial"/>
                <a:cs typeface="Arial"/>
              </a:rPr>
              <a:t>MENTAL</a:t>
            </a:r>
            <a:r>
              <a:rPr sz="1100" b="1" spc="-5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3B4955"/>
                </a:solidFill>
                <a:latin typeface="Arial"/>
                <a:cs typeface="Arial"/>
              </a:rPr>
              <a:t>HEALTH</a:t>
            </a:r>
            <a:endParaRPr sz="1100">
              <a:latin typeface="Arial"/>
              <a:cs typeface="Arial"/>
            </a:endParaRPr>
          </a:p>
          <a:p>
            <a:pPr marL="484505" lvl="3" indent="-169545">
              <a:lnSpc>
                <a:spcPct val="100000"/>
              </a:lnSpc>
              <a:buChar char="•"/>
              <a:tabLst>
                <a:tab pos="48450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Maintain</a:t>
            </a:r>
            <a:r>
              <a:rPr sz="1100" spc="-2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normal</a:t>
            </a:r>
            <a:r>
              <a:rPr sz="1100" spc="-5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weight</a:t>
            </a:r>
            <a:r>
              <a:rPr sz="1100" spc="-2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and</a:t>
            </a:r>
            <a:r>
              <a:rPr sz="1100" spc="-4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proper</a:t>
            </a:r>
            <a:r>
              <a:rPr sz="1100" spc="-6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growth</a:t>
            </a:r>
            <a:endParaRPr sz="1100">
              <a:latin typeface="Arial"/>
              <a:cs typeface="Arial"/>
            </a:endParaRPr>
          </a:p>
          <a:p>
            <a:pPr marL="484505" lvl="3" indent="-169545">
              <a:lnSpc>
                <a:spcPct val="100000"/>
              </a:lnSpc>
              <a:buChar char="•"/>
              <a:tabLst>
                <a:tab pos="48450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Supports</a:t>
            </a:r>
            <a:r>
              <a:rPr sz="1100" spc="-2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maintaining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good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body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 posture</a:t>
            </a:r>
            <a:endParaRPr sz="1100">
              <a:latin typeface="Arial"/>
              <a:cs typeface="Arial"/>
            </a:endParaRPr>
          </a:p>
          <a:p>
            <a:pPr marL="484505" lvl="3" indent="-169545">
              <a:lnSpc>
                <a:spcPct val="100000"/>
              </a:lnSpc>
              <a:buChar char="•"/>
              <a:tabLst>
                <a:tab pos="48450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Improves</a:t>
            </a:r>
            <a:r>
              <a:rPr sz="1100" spc="-5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immune</a:t>
            </a:r>
            <a:r>
              <a:rPr sz="1100" spc="-4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system</a:t>
            </a:r>
            <a:r>
              <a:rPr sz="1100" spc="-4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and</a:t>
            </a:r>
            <a:r>
              <a:rPr sz="1100" spc="-3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overall</a:t>
            </a:r>
            <a:r>
              <a:rPr sz="1100" spc="-1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health</a:t>
            </a:r>
            <a:endParaRPr sz="1100">
              <a:latin typeface="Arial"/>
              <a:cs typeface="Arial"/>
            </a:endParaRPr>
          </a:p>
          <a:p>
            <a:pPr marL="484505" lvl="3" indent="-169545">
              <a:lnSpc>
                <a:spcPct val="100000"/>
              </a:lnSpc>
              <a:buChar char="•"/>
              <a:tabLst>
                <a:tab pos="48450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Helps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maintaining</a:t>
            </a:r>
            <a:r>
              <a:rPr sz="1100" spc="-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good</a:t>
            </a:r>
            <a:r>
              <a:rPr sz="1100" spc="-2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3B4955"/>
                </a:solidFill>
                <a:latin typeface="Arial"/>
                <a:cs typeface="Arial"/>
              </a:rPr>
              <a:t>sleep</a:t>
            </a:r>
            <a:endParaRPr sz="1100">
              <a:latin typeface="Arial"/>
              <a:cs typeface="Arial"/>
            </a:endParaRPr>
          </a:p>
          <a:p>
            <a:pPr marL="484505" lvl="3" indent="-169545">
              <a:lnSpc>
                <a:spcPct val="100000"/>
              </a:lnSpc>
              <a:buChar char="•"/>
              <a:tabLst>
                <a:tab pos="484505" algn="l"/>
              </a:tabLst>
            </a:pP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Improves</a:t>
            </a:r>
            <a:r>
              <a:rPr sz="1100" spc="-6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children</a:t>
            </a:r>
            <a:r>
              <a:rPr sz="1100" spc="-3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B4955"/>
                </a:solidFill>
                <a:latin typeface="Arial"/>
                <a:cs typeface="Arial"/>
              </a:rPr>
              <a:t>mental</a:t>
            </a:r>
            <a:r>
              <a:rPr sz="1100" spc="-5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3B4955"/>
                </a:solidFill>
                <a:latin typeface="Arial"/>
                <a:cs typeface="Arial"/>
              </a:rPr>
              <a:t>health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7339" y="207264"/>
            <a:ext cx="4823460" cy="1667510"/>
            <a:chOff x="5387339" y="207264"/>
            <a:chExt cx="4823460" cy="16675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7339" y="207264"/>
              <a:ext cx="3941063" cy="679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7339" y="536447"/>
              <a:ext cx="1639823" cy="6797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2260" y="601979"/>
              <a:ext cx="1434083" cy="5730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95259" y="536447"/>
              <a:ext cx="1859279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7339" y="865632"/>
              <a:ext cx="4823459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7339" y="1194815"/>
              <a:ext cx="1591055" cy="6797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65137" y="286063"/>
            <a:ext cx="4361815" cy="13792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Findings</a:t>
            </a:r>
            <a:r>
              <a:rPr sz="2400" i="1" spc="-6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and</a:t>
            </a:r>
            <a:r>
              <a:rPr sz="2400" i="1" spc="-3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facts</a:t>
            </a:r>
            <a:r>
              <a:rPr sz="2400" i="1" spc="-3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3B4955"/>
                </a:solidFill>
                <a:latin typeface="Arial"/>
                <a:cs typeface="Arial"/>
              </a:rPr>
              <a:t>from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studies,</a:t>
            </a:r>
            <a:r>
              <a:rPr sz="2400" i="1" spc="-7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4955"/>
                </a:solidFill>
                <a:latin typeface="Arial"/>
                <a:cs typeface="Arial"/>
              </a:rPr>
              <a:t>UNESCO</a:t>
            </a:r>
            <a:r>
              <a:rPr sz="2000" i="1" spc="5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and</a:t>
            </a:r>
            <a:r>
              <a:rPr sz="2400" i="1" spc="-5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3B4955"/>
                </a:solidFill>
                <a:latin typeface="Arial"/>
                <a:cs typeface="Arial"/>
              </a:rPr>
              <a:t>WHO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reports</a:t>
            </a:r>
            <a:r>
              <a:rPr sz="2400" i="1" spc="-4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for</a:t>
            </a:r>
            <a:r>
              <a:rPr sz="2400" i="1" spc="-5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physical</a:t>
            </a:r>
            <a:r>
              <a:rPr sz="2400" i="1" spc="-50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3B4955"/>
                </a:solidFill>
                <a:latin typeface="Arial"/>
                <a:cs typeface="Arial"/>
              </a:rPr>
              <a:t>activity</a:t>
            </a:r>
            <a:r>
              <a:rPr sz="2400" i="1" spc="-55" dirty="0">
                <a:solidFill>
                  <a:srgbClr val="3B4955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3B4955"/>
                </a:solidFill>
                <a:latin typeface="Arial"/>
                <a:cs typeface="Arial"/>
              </a:rPr>
              <a:t>in </a:t>
            </a:r>
            <a:r>
              <a:rPr sz="2400" i="1" spc="-10" dirty="0">
                <a:solidFill>
                  <a:srgbClr val="3B4955"/>
                </a:solidFill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74538" y="2147061"/>
            <a:ext cx="392430" cy="396875"/>
            <a:chOff x="5574538" y="2147061"/>
            <a:chExt cx="392430" cy="396875"/>
          </a:xfrm>
        </p:grpSpPr>
        <p:sp>
          <p:nvSpPr>
            <p:cNvPr id="11" name="object 11"/>
            <p:cNvSpPr/>
            <p:nvPr/>
          </p:nvSpPr>
          <p:spPr>
            <a:xfrm>
              <a:off x="5580888" y="2153411"/>
              <a:ext cx="379730" cy="384175"/>
            </a:xfrm>
            <a:custGeom>
              <a:avLst/>
              <a:gdLst/>
              <a:ahLst/>
              <a:cxnLst/>
              <a:rect l="l" t="t" r="r" b="b"/>
              <a:pathLst>
                <a:path w="379729" h="384175">
                  <a:moveTo>
                    <a:pt x="266179" y="27343"/>
                  </a:moveTo>
                  <a:lnTo>
                    <a:pt x="0" y="27343"/>
                  </a:lnTo>
                  <a:lnTo>
                    <a:pt x="0" y="384048"/>
                  </a:lnTo>
                  <a:lnTo>
                    <a:pt x="354025" y="384048"/>
                  </a:lnTo>
                  <a:lnTo>
                    <a:pt x="354025" y="359943"/>
                  </a:lnTo>
                  <a:lnTo>
                    <a:pt x="182079" y="359943"/>
                  </a:lnTo>
                  <a:lnTo>
                    <a:pt x="180238" y="357060"/>
                  </a:lnTo>
                  <a:lnTo>
                    <a:pt x="27012" y="357060"/>
                  </a:lnTo>
                  <a:lnTo>
                    <a:pt x="27012" y="54330"/>
                  </a:lnTo>
                  <a:lnTo>
                    <a:pt x="248335" y="54330"/>
                  </a:lnTo>
                  <a:lnTo>
                    <a:pt x="266179" y="27343"/>
                  </a:lnTo>
                  <a:close/>
                </a:path>
                <a:path w="379729" h="384175">
                  <a:moveTo>
                    <a:pt x="354025" y="46799"/>
                  </a:moveTo>
                  <a:lnTo>
                    <a:pt x="347204" y="56923"/>
                  </a:lnTo>
                  <a:lnTo>
                    <a:pt x="340434" y="67243"/>
                  </a:lnTo>
                  <a:lnTo>
                    <a:pt x="333710" y="77739"/>
                  </a:lnTo>
                  <a:lnTo>
                    <a:pt x="327025" y="88392"/>
                  </a:lnTo>
                  <a:lnTo>
                    <a:pt x="327025" y="357060"/>
                  </a:lnTo>
                  <a:lnTo>
                    <a:pt x="183464" y="357060"/>
                  </a:lnTo>
                  <a:lnTo>
                    <a:pt x="182079" y="359943"/>
                  </a:lnTo>
                  <a:lnTo>
                    <a:pt x="354025" y="359943"/>
                  </a:lnTo>
                  <a:lnTo>
                    <a:pt x="354025" y="46799"/>
                  </a:lnTo>
                  <a:close/>
                </a:path>
                <a:path w="379729" h="384175">
                  <a:moveTo>
                    <a:pt x="63004" y="132156"/>
                  </a:moveTo>
                  <a:lnTo>
                    <a:pt x="42849" y="191909"/>
                  </a:lnTo>
                  <a:lnTo>
                    <a:pt x="81400" y="205068"/>
                  </a:lnTo>
                  <a:lnTo>
                    <a:pt x="112572" y="232901"/>
                  </a:lnTo>
                  <a:lnTo>
                    <a:pt x="138230" y="269211"/>
                  </a:lnTo>
                  <a:lnTo>
                    <a:pt x="160240" y="307803"/>
                  </a:lnTo>
                  <a:lnTo>
                    <a:pt x="180467" y="342480"/>
                  </a:lnTo>
                  <a:lnTo>
                    <a:pt x="201312" y="296180"/>
                  </a:lnTo>
                  <a:lnTo>
                    <a:pt x="223847" y="248022"/>
                  </a:lnTo>
                  <a:lnTo>
                    <a:pt x="236321" y="222719"/>
                  </a:lnTo>
                  <a:lnTo>
                    <a:pt x="178866" y="222719"/>
                  </a:lnTo>
                  <a:lnTo>
                    <a:pt x="156185" y="192283"/>
                  </a:lnTo>
                  <a:lnTo>
                    <a:pt x="133199" y="168308"/>
                  </a:lnTo>
                  <a:lnTo>
                    <a:pt x="104080" y="148898"/>
                  </a:lnTo>
                  <a:lnTo>
                    <a:pt x="63004" y="132156"/>
                  </a:lnTo>
                  <a:close/>
                </a:path>
                <a:path w="379729" h="384175">
                  <a:moveTo>
                    <a:pt x="379476" y="0"/>
                  </a:moveTo>
                  <a:lnTo>
                    <a:pt x="355951" y="860"/>
                  </a:lnTo>
                  <a:lnTo>
                    <a:pt x="300570" y="2171"/>
                  </a:lnTo>
                  <a:lnTo>
                    <a:pt x="266122" y="55542"/>
                  </a:lnTo>
                  <a:lnTo>
                    <a:pt x="240136" y="98657"/>
                  </a:lnTo>
                  <a:lnTo>
                    <a:pt x="219203" y="137142"/>
                  </a:lnTo>
                  <a:lnTo>
                    <a:pt x="199915" y="176621"/>
                  </a:lnTo>
                  <a:lnTo>
                    <a:pt x="178866" y="222719"/>
                  </a:lnTo>
                  <a:lnTo>
                    <a:pt x="236321" y="222719"/>
                  </a:lnTo>
                  <a:lnTo>
                    <a:pt x="247802" y="199433"/>
                  </a:lnTo>
                  <a:lnTo>
                    <a:pt x="272908" y="151842"/>
                  </a:lnTo>
                  <a:lnTo>
                    <a:pt x="298897" y="106676"/>
                  </a:lnTo>
                  <a:lnTo>
                    <a:pt x="325501" y="65362"/>
                  </a:lnTo>
                  <a:lnTo>
                    <a:pt x="352450" y="29327"/>
                  </a:lnTo>
                  <a:lnTo>
                    <a:pt x="379476" y="0"/>
                  </a:lnTo>
                  <a:close/>
                </a:path>
              </a:pathLst>
            </a:custGeom>
            <a:solidFill>
              <a:srgbClr val="F47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888" y="2153411"/>
              <a:ext cx="379730" cy="384175"/>
            </a:xfrm>
            <a:custGeom>
              <a:avLst/>
              <a:gdLst/>
              <a:ahLst/>
              <a:cxnLst/>
              <a:rect l="l" t="t" r="r" b="b"/>
              <a:pathLst>
                <a:path w="379729" h="384175">
                  <a:moveTo>
                    <a:pt x="0" y="27343"/>
                  </a:moveTo>
                  <a:lnTo>
                    <a:pt x="266179" y="27343"/>
                  </a:lnTo>
                  <a:lnTo>
                    <a:pt x="261474" y="34435"/>
                  </a:lnTo>
                  <a:lnTo>
                    <a:pt x="256938" y="41284"/>
                  </a:lnTo>
                  <a:lnTo>
                    <a:pt x="252561" y="47909"/>
                  </a:lnTo>
                  <a:lnTo>
                    <a:pt x="248335" y="54330"/>
                  </a:lnTo>
                  <a:lnTo>
                    <a:pt x="27012" y="54330"/>
                  </a:lnTo>
                  <a:lnTo>
                    <a:pt x="27012" y="357060"/>
                  </a:lnTo>
                  <a:lnTo>
                    <a:pt x="180238" y="357060"/>
                  </a:lnTo>
                  <a:lnTo>
                    <a:pt x="182079" y="359943"/>
                  </a:lnTo>
                  <a:lnTo>
                    <a:pt x="182537" y="358978"/>
                  </a:lnTo>
                  <a:lnTo>
                    <a:pt x="182994" y="358025"/>
                  </a:lnTo>
                  <a:lnTo>
                    <a:pt x="183464" y="357060"/>
                  </a:lnTo>
                  <a:lnTo>
                    <a:pt x="327025" y="357060"/>
                  </a:lnTo>
                  <a:lnTo>
                    <a:pt x="327025" y="88392"/>
                  </a:lnTo>
                  <a:lnTo>
                    <a:pt x="333710" y="77739"/>
                  </a:lnTo>
                  <a:lnTo>
                    <a:pt x="340434" y="67243"/>
                  </a:lnTo>
                  <a:lnTo>
                    <a:pt x="347204" y="56923"/>
                  </a:lnTo>
                  <a:lnTo>
                    <a:pt x="354025" y="46799"/>
                  </a:lnTo>
                  <a:lnTo>
                    <a:pt x="354025" y="384048"/>
                  </a:lnTo>
                  <a:lnTo>
                    <a:pt x="0" y="384048"/>
                  </a:lnTo>
                  <a:lnTo>
                    <a:pt x="0" y="27343"/>
                  </a:lnTo>
                  <a:close/>
                </a:path>
                <a:path w="379729" h="384175">
                  <a:moveTo>
                    <a:pt x="379476" y="0"/>
                  </a:moveTo>
                  <a:lnTo>
                    <a:pt x="352450" y="29327"/>
                  </a:lnTo>
                  <a:lnTo>
                    <a:pt x="325501" y="65362"/>
                  </a:lnTo>
                  <a:lnTo>
                    <a:pt x="298897" y="106676"/>
                  </a:lnTo>
                  <a:lnTo>
                    <a:pt x="272908" y="151842"/>
                  </a:lnTo>
                  <a:lnTo>
                    <a:pt x="247802" y="199433"/>
                  </a:lnTo>
                  <a:lnTo>
                    <a:pt x="223847" y="248022"/>
                  </a:lnTo>
                  <a:lnTo>
                    <a:pt x="201312" y="296180"/>
                  </a:lnTo>
                  <a:lnTo>
                    <a:pt x="180467" y="342480"/>
                  </a:lnTo>
                  <a:lnTo>
                    <a:pt x="160240" y="307803"/>
                  </a:lnTo>
                  <a:lnTo>
                    <a:pt x="138230" y="269211"/>
                  </a:lnTo>
                  <a:lnTo>
                    <a:pt x="112572" y="232901"/>
                  </a:lnTo>
                  <a:lnTo>
                    <a:pt x="81400" y="205068"/>
                  </a:lnTo>
                  <a:lnTo>
                    <a:pt x="42849" y="191909"/>
                  </a:lnTo>
                  <a:lnTo>
                    <a:pt x="63004" y="132156"/>
                  </a:lnTo>
                  <a:lnTo>
                    <a:pt x="104080" y="148898"/>
                  </a:lnTo>
                  <a:lnTo>
                    <a:pt x="133199" y="168308"/>
                  </a:lnTo>
                  <a:lnTo>
                    <a:pt x="156185" y="192283"/>
                  </a:lnTo>
                  <a:lnTo>
                    <a:pt x="178866" y="222719"/>
                  </a:lnTo>
                  <a:lnTo>
                    <a:pt x="199915" y="176621"/>
                  </a:lnTo>
                  <a:lnTo>
                    <a:pt x="219203" y="137142"/>
                  </a:lnTo>
                  <a:lnTo>
                    <a:pt x="240136" y="98657"/>
                  </a:lnTo>
                  <a:lnTo>
                    <a:pt x="266122" y="55542"/>
                  </a:lnTo>
                  <a:lnTo>
                    <a:pt x="300570" y="2171"/>
                  </a:lnTo>
                  <a:lnTo>
                    <a:pt x="336637" y="1371"/>
                  </a:lnTo>
                  <a:lnTo>
                    <a:pt x="355951" y="860"/>
                  </a:lnTo>
                  <a:lnTo>
                    <a:pt x="379476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649467" y="3200400"/>
            <a:ext cx="379730" cy="384175"/>
          </a:xfrm>
          <a:custGeom>
            <a:avLst/>
            <a:gdLst/>
            <a:ahLst/>
            <a:cxnLst/>
            <a:rect l="l" t="t" r="r" b="b"/>
            <a:pathLst>
              <a:path w="379729" h="384175">
                <a:moveTo>
                  <a:pt x="266179" y="27343"/>
                </a:moveTo>
                <a:lnTo>
                  <a:pt x="0" y="27343"/>
                </a:lnTo>
                <a:lnTo>
                  <a:pt x="0" y="384048"/>
                </a:lnTo>
                <a:lnTo>
                  <a:pt x="354025" y="384048"/>
                </a:lnTo>
                <a:lnTo>
                  <a:pt x="354025" y="359943"/>
                </a:lnTo>
                <a:lnTo>
                  <a:pt x="182079" y="359943"/>
                </a:lnTo>
                <a:lnTo>
                  <a:pt x="180238" y="357060"/>
                </a:lnTo>
                <a:lnTo>
                  <a:pt x="27012" y="357060"/>
                </a:lnTo>
                <a:lnTo>
                  <a:pt x="27012" y="54330"/>
                </a:lnTo>
                <a:lnTo>
                  <a:pt x="248335" y="54330"/>
                </a:lnTo>
                <a:lnTo>
                  <a:pt x="266179" y="27343"/>
                </a:lnTo>
                <a:close/>
              </a:path>
              <a:path w="379729" h="384175">
                <a:moveTo>
                  <a:pt x="354025" y="46799"/>
                </a:moveTo>
                <a:lnTo>
                  <a:pt x="347204" y="56923"/>
                </a:lnTo>
                <a:lnTo>
                  <a:pt x="340434" y="67243"/>
                </a:lnTo>
                <a:lnTo>
                  <a:pt x="333710" y="77739"/>
                </a:lnTo>
                <a:lnTo>
                  <a:pt x="327025" y="88392"/>
                </a:lnTo>
                <a:lnTo>
                  <a:pt x="327025" y="357060"/>
                </a:lnTo>
                <a:lnTo>
                  <a:pt x="183464" y="357060"/>
                </a:lnTo>
                <a:lnTo>
                  <a:pt x="182079" y="359943"/>
                </a:lnTo>
                <a:lnTo>
                  <a:pt x="354025" y="359943"/>
                </a:lnTo>
                <a:lnTo>
                  <a:pt x="354025" y="46799"/>
                </a:lnTo>
                <a:close/>
              </a:path>
              <a:path w="379729" h="384175">
                <a:moveTo>
                  <a:pt x="63004" y="132156"/>
                </a:moveTo>
                <a:lnTo>
                  <a:pt x="42849" y="191909"/>
                </a:lnTo>
                <a:lnTo>
                  <a:pt x="81400" y="205068"/>
                </a:lnTo>
                <a:lnTo>
                  <a:pt x="112572" y="232901"/>
                </a:lnTo>
                <a:lnTo>
                  <a:pt x="138230" y="269211"/>
                </a:lnTo>
                <a:lnTo>
                  <a:pt x="160240" y="307803"/>
                </a:lnTo>
                <a:lnTo>
                  <a:pt x="180467" y="342480"/>
                </a:lnTo>
                <a:lnTo>
                  <a:pt x="201312" y="296180"/>
                </a:lnTo>
                <a:lnTo>
                  <a:pt x="223847" y="248022"/>
                </a:lnTo>
                <a:lnTo>
                  <a:pt x="236321" y="222719"/>
                </a:lnTo>
                <a:lnTo>
                  <a:pt x="178866" y="222719"/>
                </a:lnTo>
                <a:lnTo>
                  <a:pt x="156185" y="192283"/>
                </a:lnTo>
                <a:lnTo>
                  <a:pt x="133199" y="168308"/>
                </a:lnTo>
                <a:lnTo>
                  <a:pt x="104080" y="148898"/>
                </a:lnTo>
                <a:lnTo>
                  <a:pt x="63004" y="132156"/>
                </a:lnTo>
                <a:close/>
              </a:path>
              <a:path w="379729" h="384175">
                <a:moveTo>
                  <a:pt x="379476" y="0"/>
                </a:moveTo>
                <a:lnTo>
                  <a:pt x="355951" y="860"/>
                </a:lnTo>
                <a:lnTo>
                  <a:pt x="300570" y="2171"/>
                </a:lnTo>
                <a:lnTo>
                  <a:pt x="266122" y="55542"/>
                </a:lnTo>
                <a:lnTo>
                  <a:pt x="240136" y="98657"/>
                </a:lnTo>
                <a:lnTo>
                  <a:pt x="219203" y="137142"/>
                </a:lnTo>
                <a:lnTo>
                  <a:pt x="199915" y="176621"/>
                </a:lnTo>
                <a:lnTo>
                  <a:pt x="178866" y="222719"/>
                </a:lnTo>
                <a:lnTo>
                  <a:pt x="236321" y="222719"/>
                </a:lnTo>
                <a:lnTo>
                  <a:pt x="247802" y="199433"/>
                </a:lnTo>
                <a:lnTo>
                  <a:pt x="272908" y="151842"/>
                </a:lnTo>
                <a:lnTo>
                  <a:pt x="298897" y="106676"/>
                </a:lnTo>
                <a:lnTo>
                  <a:pt x="325501" y="65362"/>
                </a:lnTo>
                <a:lnTo>
                  <a:pt x="352450" y="29327"/>
                </a:lnTo>
                <a:lnTo>
                  <a:pt x="379476" y="0"/>
                </a:lnTo>
                <a:close/>
              </a:path>
            </a:pathLst>
          </a:custGeom>
          <a:solidFill>
            <a:srgbClr val="2F7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1931650" cy="6858000"/>
            <a:chOff x="0" y="0"/>
            <a:chExt cx="11931650" cy="685800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5485978" cy="68580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51264" y="0"/>
              <a:ext cx="2580131" cy="8473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531" y="6138671"/>
              <a:ext cx="2919983" cy="6400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99047" y="3028188"/>
              <a:ext cx="534923" cy="3185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02223" y="4561332"/>
              <a:ext cx="379730" cy="384175"/>
            </a:xfrm>
            <a:custGeom>
              <a:avLst/>
              <a:gdLst/>
              <a:ahLst/>
              <a:cxnLst/>
              <a:rect l="l" t="t" r="r" b="b"/>
              <a:pathLst>
                <a:path w="379729" h="384175">
                  <a:moveTo>
                    <a:pt x="266179" y="27343"/>
                  </a:moveTo>
                  <a:lnTo>
                    <a:pt x="0" y="27343"/>
                  </a:lnTo>
                  <a:lnTo>
                    <a:pt x="0" y="384048"/>
                  </a:lnTo>
                  <a:lnTo>
                    <a:pt x="354025" y="384048"/>
                  </a:lnTo>
                  <a:lnTo>
                    <a:pt x="354025" y="359943"/>
                  </a:lnTo>
                  <a:lnTo>
                    <a:pt x="182079" y="359943"/>
                  </a:lnTo>
                  <a:lnTo>
                    <a:pt x="180238" y="357060"/>
                  </a:lnTo>
                  <a:lnTo>
                    <a:pt x="27012" y="357060"/>
                  </a:lnTo>
                  <a:lnTo>
                    <a:pt x="27012" y="54330"/>
                  </a:lnTo>
                  <a:lnTo>
                    <a:pt x="248335" y="54330"/>
                  </a:lnTo>
                  <a:lnTo>
                    <a:pt x="266179" y="27343"/>
                  </a:lnTo>
                  <a:close/>
                </a:path>
                <a:path w="379729" h="384175">
                  <a:moveTo>
                    <a:pt x="354025" y="46799"/>
                  </a:moveTo>
                  <a:lnTo>
                    <a:pt x="347204" y="56923"/>
                  </a:lnTo>
                  <a:lnTo>
                    <a:pt x="340434" y="67243"/>
                  </a:lnTo>
                  <a:lnTo>
                    <a:pt x="333710" y="77739"/>
                  </a:lnTo>
                  <a:lnTo>
                    <a:pt x="327025" y="88392"/>
                  </a:lnTo>
                  <a:lnTo>
                    <a:pt x="327025" y="357060"/>
                  </a:lnTo>
                  <a:lnTo>
                    <a:pt x="183464" y="357060"/>
                  </a:lnTo>
                  <a:lnTo>
                    <a:pt x="182079" y="359943"/>
                  </a:lnTo>
                  <a:lnTo>
                    <a:pt x="354025" y="359943"/>
                  </a:lnTo>
                  <a:lnTo>
                    <a:pt x="354025" y="46799"/>
                  </a:lnTo>
                  <a:close/>
                </a:path>
                <a:path w="379729" h="384175">
                  <a:moveTo>
                    <a:pt x="63004" y="132156"/>
                  </a:moveTo>
                  <a:lnTo>
                    <a:pt x="42849" y="191909"/>
                  </a:lnTo>
                  <a:lnTo>
                    <a:pt x="81400" y="205068"/>
                  </a:lnTo>
                  <a:lnTo>
                    <a:pt x="112572" y="232900"/>
                  </a:lnTo>
                  <a:lnTo>
                    <a:pt x="138230" y="269208"/>
                  </a:lnTo>
                  <a:lnTo>
                    <a:pt x="160240" y="307796"/>
                  </a:lnTo>
                  <a:lnTo>
                    <a:pt x="180467" y="342468"/>
                  </a:lnTo>
                  <a:lnTo>
                    <a:pt x="201312" y="296171"/>
                  </a:lnTo>
                  <a:lnTo>
                    <a:pt x="223847" y="248014"/>
                  </a:lnTo>
                  <a:lnTo>
                    <a:pt x="236318" y="222719"/>
                  </a:lnTo>
                  <a:lnTo>
                    <a:pt x="178866" y="222719"/>
                  </a:lnTo>
                  <a:lnTo>
                    <a:pt x="156185" y="192283"/>
                  </a:lnTo>
                  <a:lnTo>
                    <a:pt x="133199" y="168308"/>
                  </a:lnTo>
                  <a:lnTo>
                    <a:pt x="104080" y="148898"/>
                  </a:lnTo>
                  <a:lnTo>
                    <a:pt x="63004" y="132156"/>
                  </a:lnTo>
                  <a:close/>
                </a:path>
                <a:path w="379729" h="384175">
                  <a:moveTo>
                    <a:pt x="379476" y="0"/>
                  </a:moveTo>
                  <a:lnTo>
                    <a:pt x="355951" y="860"/>
                  </a:lnTo>
                  <a:lnTo>
                    <a:pt x="300570" y="2171"/>
                  </a:lnTo>
                  <a:lnTo>
                    <a:pt x="266122" y="55542"/>
                  </a:lnTo>
                  <a:lnTo>
                    <a:pt x="240136" y="98657"/>
                  </a:lnTo>
                  <a:lnTo>
                    <a:pt x="219203" y="137142"/>
                  </a:lnTo>
                  <a:lnTo>
                    <a:pt x="199915" y="176621"/>
                  </a:lnTo>
                  <a:lnTo>
                    <a:pt x="178866" y="222719"/>
                  </a:lnTo>
                  <a:lnTo>
                    <a:pt x="236318" y="222719"/>
                  </a:lnTo>
                  <a:lnTo>
                    <a:pt x="247802" y="199427"/>
                  </a:lnTo>
                  <a:lnTo>
                    <a:pt x="272908" y="151836"/>
                  </a:lnTo>
                  <a:lnTo>
                    <a:pt x="298897" y="106670"/>
                  </a:lnTo>
                  <a:lnTo>
                    <a:pt x="325501" y="65356"/>
                  </a:lnTo>
                  <a:lnTo>
                    <a:pt x="352450" y="29324"/>
                  </a:lnTo>
                  <a:lnTo>
                    <a:pt x="379476" y="0"/>
                  </a:lnTo>
                  <a:close/>
                </a:path>
              </a:pathLst>
            </a:custGeom>
            <a:solidFill>
              <a:srgbClr val="F47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02223" y="4561332"/>
              <a:ext cx="379730" cy="384175"/>
            </a:xfrm>
            <a:custGeom>
              <a:avLst/>
              <a:gdLst/>
              <a:ahLst/>
              <a:cxnLst/>
              <a:rect l="l" t="t" r="r" b="b"/>
              <a:pathLst>
                <a:path w="379729" h="384175">
                  <a:moveTo>
                    <a:pt x="0" y="27343"/>
                  </a:moveTo>
                  <a:lnTo>
                    <a:pt x="266179" y="27343"/>
                  </a:lnTo>
                  <a:lnTo>
                    <a:pt x="261474" y="34435"/>
                  </a:lnTo>
                  <a:lnTo>
                    <a:pt x="256938" y="41284"/>
                  </a:lnTo>
                  <a:lnTo>
                    <a:pt x="252561" y="47909"/>
                  </a:lnTo>
                  <a:lnTo>
                    <a:pt x="248335" y="54330"/>
                  </a:lnTo>
                  <a:lnTo>
                    <a:pt x="27012" y="54330"/>
                  </a:lnTo>
                  <a:lnTo>
                    <a:pt x="27012" y="357060"/>
                  </a:lnTo>
                  <a:lnTo>
                    <a:pt x="180238" y="357060"/>
                  </a:lnTo>
                  <a:lnTo>
                    <a:pt x="182079" y="359943"/>
                  </a:lnTo>
                  <a:lnTo>
                    <a:pt x="182537" y="358978"/>
                  </a:lnTo>
                  <a:lnTo>
                    <a:pt x="182994" y="358025"/>
                  </a:lnTo>
                  <a:lnTo>
                    <a:pt x="183464" y="357060"/>
                  </a:lnTo>
                  <a:lnTo>
                    <a:pt x="327025" y="357060"/>
                  </a:lnTo>
                  <a:lnTo>
                    <a:pt x="327025" y="88392"/>
                  </a:lnTo>
                  <a:lnTo>
                    <a:pt x="333710" y="77739"/>
                  </a:lnTo>
                  <a:lnTo>
                    <a:pt x="340434" y="67243"/>
                  </a:lnTo>
                  <a:lnTo>
                    <a:pt x="347204" y="56923"/>
                  </a:lnTo>
                  <a:lnTo>
                    <a:pt x="354025" y="46799"/>
                  </a:lnTo>
                  <a:lnTo>
                    <a:pt x="354025" y="384048"/>
                  </a:lnTo>
                  <a:lnTo>
                    <a:pt x="0" y="384048"/>
                  </a:lnTo>
                  <a:lnTo>
                    <a:pt x="0" y="27343"/>
                  </a:lnTo>
                  <a:close/>
                </a:path>
                <a:path w="379729" h="384175">
                  <a:moveTo>
                    <a:pt x="379476" y="0"/>
                  </a:moveTo>
                  <a:lnTo>
                    <a:pt x="352450" y="29324"/>
                  </a:lnTo>
                  <a:lnTo>
                    <a:pt x="325501" y="65356"/>
                  </a:lnTo>
                  <a:lnTo>
                    <a:pt x="298897" y="106670"/>
                  </a:lnTo>
                  <a:lnTo>
                    <a:pt x="272908" y="151836"/>
                  </a:lnTo>
                  <a:lnTo>
                    <a:pt x="247802" y="199427"/>
                  </a:lnTo>
                  <a:lnTo>
                    <a:pt x="223847" y="248014"/>
                  </a:lnTo>
                  <a:lnTo>
                    <a:pt x="201312" y="296171"/>
                  </a:lnTo>
                  <a:lnTo>
                    <a:pt x="180467" y="342468"/>
                  </a:lnTo>
                  <a:lnTo>
                    <a:pt x="160240" y="307796"/>
                  </a:lnTo>
                  <a:lnTo>
                    <a:pt x="138230" y="269208"/>
                  </a:lnTo>
                  <a:lnTo>
                    <a:pt x="112572" y="232900"/>
                  </a:lnTo>
                  <a:lnTo>
                    <a:pt x="81400" y="205068"/>
                  </a:lnTo>
                  <a:lnTo>
                    <a:pt x="42849" y="191909"/>
                  </a:lnTo>
                  <a:lnTo>
                    <a:pt x="63004" y="132156"/>
                  </a:lnTo>
                  <a:lnTo>
                    <a:pt x="104080" y="148898"/>
                  </a:lnTo>
                  <a:lnTo>
                    <a:pt x="133199" y="168308"/>
                  </a:lnTo>
                  <a:lnTo>
                    <a:pt x="156185" y="192283"/>
                  </a:lnTo>
                  <a:lnTo>
                    <a:pt x="178866" y="222719"/>
                  </a:lnTo>
                  <a:lnTo>
                    <a:pt x="199915" y="176621"/>
                  </a:lnTo>
                  <a:lnTo>
                    <a:pt x="219203" y="137142"/>
                  </a:lnTo>
                  <a:lnTo>
                    <a:pt x="240136" y="98657"/>
                  </a:lnTo>
                  <a:lnTo>
                    <a:pt x="266122" y="55542"/>
                  </a:lnTo>
                  <a:lnTo>
                    <a:pt x="300570" y="2171"/>
                  </a:lnTo>
                  <a:lnTo>
                    <a:pt x="336637" y="1371"/>
                  </a:lnTo>
                  <a:lnTo>
                    <a:pt x="355951" y="860"/>
                  </a:lnTo>
                  <a:lnTo>
                    <a:pt x="379476" y="0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050826" y="1855677"/>
            <a:ext cx="5765800" cy="373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0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UNESCO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"/>
              <a:tabLst>
                <a:tab pos="184150" algn="l"/>
              </a:tabLst>
            </a:pP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Physically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active</a:t>
            </a:r>
            <a:r>
              <a:rPr sz="12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have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15%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more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chances</a:t>
            </a: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continue</a:t>
            </a:r>
            <a:r>
              <a:rPr sz="1200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higher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education</a:t>
            </a:r>
            <a:endParaRPr sz="12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Wingdings"/>
              <a:buChar char=""/>
              <a:tabLst>
                <a:tab pos="184150" algn="l"/>
              </a:tabLst>
            </a:pP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Physically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active</a:t>
            </a:r>
            <a:r>
              <a:rPr sz="12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less</a:t>
            </a:r>
            <a:r>
              <a:rPr sz="12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chances</a:t>
            </a: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use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tobacco,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drugs,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alcohol</a:t>
            </a:r>
            <a:r>
              <a:rPr sz="1200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less</a:t>
            </a:r>
            <a:endParaRPr sz="1200">
              <a:latin typeface="Arial"/>
              <a:cs typeface="Arial"/>
            </a:endParaRPr>
          </a:p>
          <a:p>
            <a:pPr marL="183515" marR="139065" indent="-171450">
              <a:lnSpc>
                <a:spcPct val="100000"/>
              </a:lnSpc>
              <a:buFont typeface="Wingdings"/>
              <a:buChar char=""/>
              <a:tabLst>
                <a:tab pos="184785" algn="l"/>
              </a:tabLst>
            </a:pP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of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physically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active</a:t>
            </a:r>
            <a:r>
              <a:rPr sz="12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moms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has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twice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bigger</a:t>
            </a:r>
            <a:r>
              <a:rPr sz="12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chances</a:t>
            </a: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physically 	active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0"/>
              </a:spcBef>
              <a:buClr>
                <a:srgbClr val="C00000"/>
              </a:buClr>
              <a:buFont typeface="Wingdings"/>
              <a:buChar char=""/>
            </a:pPr>
            <a:endParaRPr sz="1200">
              <a:latin typeface="Arial"/>
              <a:cs typeface="Arial"/>
            </a:endParaRPr>
          </a:p>
          <a:p>
            <a:pPr marR="5142230" algn="ctr">
              <a:lnSpc>
                <a:spcPct val="100000"/>
              </a:lnSpc>
            </a:pPr>
            <a:r>
              <a:rPr sz="1100" b="1" spc="-25" dirty="0">
                <a:solidFill>
                  <a:srgbClr val="3B4955"/>
                </a:solidFill>
                <a:latin typeface="Arial"/>
                <a:cs typeface="Arial"/>
              </a:rPr>
              <a:t>WHO</a:t>
            </a:r>
            <a:endParaRPr sz="1100">
              <a:latin typeface="Arial"/>
              <a:cs typeface="Arial"/>
            </a:endParaRPr>
          </a:p>
          <a:p>
            <a:pPr marL="305435" marR="214629" lvl="1" indent="-169545">
              <a:lnSpc>
                <a:spcPct val="100000"/>
              </a:lnSpc>
              <a:buChar char="•"/>
              <a:tabLst>
                <a:tab pos="308610" algn="l"/>
              </a:tabLst>
            </a:pPr>
            <a:r>
              <a:rPr sz="1100" spc="-10" dirty="0">
                <a:solidFill>
                  <a:srgbClr val="235867"/>
                </a:solidFill>
                <a:latin typeface="Arial"/>
                <a:cs typeface="Arial"/>
              </a:rPr>
              <a:t>Approximately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500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million</a:t>
            </a:r>
            <a:r>
              <a:rPr sz="1100" spc="-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people</a:t>
            </a:r>
            <a:r>
              <a:rPr sz="1100" spc="-3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will</a:t>
            </a:r>
            <a:r>
              <a:rPr sz="1100" spc="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develop</a:t>
            </a:r>
            <a:r>
              <a:rPr sz="1100" spc="-1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hearth</a:t>
            </a:r>
            <a:r>
              <a:rPr sz="1100" spc="-6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diseases,</a:t>
            </a:r>
            <a:r>
              <a:rPr sz="1100" spc="-3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obesity,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diabetes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and 	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other</a:t>
            </a:r>
            <a:r>
              <a:rPr sz="1100" spc="-5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diseases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due</a:t>
            </a:r>
            <a:r>
              <a:rPr sz="1100" spc="-3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to</a:t>
            </a:r>
            <a:r>
              <a:rPr sz="1100" spc="-4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physical</a:t>
            </a:r>
            <a:r>
              <a:rPr sz="1100" spc="-1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inactivity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in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period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between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2020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and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2030</a:t>
            </a:r>
            <a:endParaRPr sz="1100">
              <a:latin typeface="Arial"/>
              <a:cs typeface="Arial"/>
            </a:endParaRPr>
          </a:p>
          <a:p>
            <a:pPr marL="305435" marR="147320" lvl="1" indent="-169545">
              <a:lnSpc>
                <a:spcPct val="100000"/>
              </a:lnSpc>
              <a:buChar char="•"/>
              <a:tabLst>
                <a:tab pos="308610" algn="l"/>
              </a:tabLst>
            </a:pP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Less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than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50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%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of</a:t>
            </a:r>
            <a:r>
              <a:rPr sz="1100" spc="-3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countries</a:t>
            </a:r>
            <a:r>
              <a:rPr sz="1100" spc="-3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has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national</a:t>
            </a:r>
            <a:r>
              <a:rPr sz="1100" spc="-1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politics</a:t>
            </a:r>
            <a:r>
              <a:rPr sz="1100" spc="-1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for</a:t>
            </a:r>
            <a:r>
              <a:rPr sz="1100" spc="-4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PA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from</a:t>
            </a:r>
            <a:r>
              <a:rPr sz="1100" spc="-5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which,</a:t>
            </a:r>
            <a:r>
              <a:rPr sz="1100" spc="-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less</a:t>
            </a:r>
            <a:r>
              <a:rPr sz="1100" spc="-1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than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40% 	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are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35867"/>
                </a:solidFill>
                <a:latin typeface="Arial"/>
                <a:cs typeface="Arial"/>
              </a:rPr>
              <a:t>functional</a:t>
            </a:r>
            <a:endParaRPr sz="1100">
              <a:latin typeface="Arial"/>
              <a:cs typeface="Arial"/>
            </a:endParaRPr>
          </a:p>
          <a:p>
            <a:pPr marL="305435" marR="55880" lvl="1" indent="-169545">
              <a:lnSpc>
                <a:spcPct val="100000"/>
              </a:lnSpc>
              <a:buChar char="•"/>
              <a:tabLst>
                <a:tab pos="308610" algn="l"/>
              </a:tabLst>
            </a:pP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Only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75%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of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the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countries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monitor</a:t>
            </a:r>
            <a:r>
              <a:rPr sz="1100" spc="-5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PA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of</a:t>
            </a:r>
            <a:r>
              <a:rPr sz="1100" spc="-3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adolescents,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while only</a:t>
            </a:r>
            <a:r>
              <a:rPr sz="1100" spc="-1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30%</a:t>
            </a:r>
            <a:r>
              <a:rPr sz="1100" spc="-4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monitor</a:t>
            </a:r>
            <a:r>
              <a:rPr sz="1100" spc="-5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PA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35867"/>
                </a:solidFill>
                <a:latin typeface="Arial"/>
                <a:cs typeface="Arial"/>
              </a:rPr>
              <a:t>levels 	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in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children</a:t>
            </a:r>
            <a:r>
              <a:rPr sz="1100" spc="-2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younger</a:t>
            </a:r>
            <a:r>
              <a:rPr sz="1100" spc="-3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than</a:t>
            </a:r>
            <a:r>
              <a:rPr sz="1100" spc="-40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235867"/>
                </a:solidFill>
                <a:latin typeface="Arial"/>
                <a:cs typeface="Arial"/>
              </a:rPr>
              <a:t>5</a:t>
            </a:r>
            <a:r>
              <a:rPr sz="1100" spc="-25" dirty="0">
                <a:solidFill>
                  <a:srgbClr val="235867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235867"/>
                </a:solidFill>
                <a:latin typeface="Arial"/>
                <a:cs typeface="Arial"/>
              </a:rPr>
              <a:t>years.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100">
              <a:latin typeface="Arial"/>
              <a:cs typeface="Arial"/>
            </a:endParaRPr>
          </a:p>
          <a:p>
            <a:pPr marL="86360">
              <a:lnSpc>
                <a:spcPct val="100000"/>
              </a:lnSpc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FINDINGS</a:t>
            </a:r>
            <a:r>
              <a:rPr sz="1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FROM</a:t>
            </a: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STUDIES</a:t>
            </a:r>
            <a:endParaRPr sz="1200">
              <a:latin typeface="Arial"/>
              <a:cs typeface="Arial"/>
            </a:endParaRPr>
          </a:p>
          <a:p>
            <a:pPr marL="257810" indent="-171450">
              <a:lnSpc>
                <a:spcPct val="100000"/>
              </a:lnSpc>
              <a:buFont typeface="Wingdings"/>
              <a:buChar char=""/>
              <a:tabLst>
                <a:tab pos="257810" algn="l"/>
              </a:tabLst>
            </a:pP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PA</a:t>
            </a:r>
            <a:r>
              <a:rPr sz="1200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less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obese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have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better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sleep</a:t>
            </a:r>
            <a:endParaRPr sz="1200">
              <a:latin typeface="Arial"/>
              <a:cs typeface="Arial"/>
            </a:endParaRPr>
          </a:p>
          <a:p>
            <a:pPr marL="257810" indent="-171450">
              <a:lnSpc>
                <a:spcPct val="100000"/>
              </a:lnSpc>
              <a:buFont typeface="Wingdings"/>
              <a:buChar char=""/>
              <a:tabLst>
                <a:tab pos="257810" algn="l"/>
              </a:tabLst>
            </a:pP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PA</a:t>
            </a:r>
            <a:r>
              <a:rPr sz="1200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</a:t>
            </a:r>
            <a:r>
              <a:rPr sz="12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have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better</a:t>
            </a:r>
            <a:r>
              <a:rPr sz="12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academic</a:t>
            </a: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achievements</a:t>
            </a:r>
            <a:r>
              <a:rPr sz="1200" spc="3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better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behavior</a:t>
            </a:r>
            <a:endParaRPr sz="1200">
              <a:latin typeface="Arial"/>
              <a:cs typeface="Arial"/>
            </a:endParaRPr>
          </a:p>
          <a:p>
            <a:pPr marL="257810" indent="-171450">
              <a:lnSpc>
                <a:spcPct val="100000"/>
              </a:lnSpc>
              <a:buFont typeface="Wingdings"/>
              <a:buChar char=""/>
              <a:tabLst>
                <a:tab pos="257810" algn="l"/>
              </a:tabLst>
            </a:pP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PA</a:t>
            </a:r>
            <a:r>
              <a:rPr sz="1200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have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better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results</a:t>
            </a:r>
            <a:r>
              <a:rPr sz="1200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tests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for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memory</a:t>
            </a:r>
            <a:endParaRPr sz="1200">
              <a:latin typeface="Arial"/>
              <a:cs typeface="Arial"/>
            </a:endParaRPr>
          </a:p>
          <a:p>
            <a:pPr marL="257175" marR="14604" indent="-171450">
              <a:lnSpc>
                <a:spcPct val="100000"/>
              </a:lnSpc>
              <a:buFont typeface="Wingdings"/>
              <a:buChar char=""/>
              <a:tabLst>
                <a:tab pos="258445" algn="l"/>
              </a:tabLst>
            </a:pP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PA</a:t>
            </a:r>
            <a:r>
              <a:rPr sz="1200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breaks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between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other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activities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improve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children`s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attention,</a:t>
            </a:r>
            <a:r>
              <a:rPr sz="1200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focus</a:t>
            </a:r>
            <a:r>
              <a:rPr sz="1200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on</a:t>
            </a:r>
            <a:r>
              <a:rPr sz="1200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tasks, 	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improved</a:t>
            </a:r>
            <a:r>
              <a:rPr sz="1200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behavior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355092"/>
              <a:ext cx="6039611" cy="81381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82027" y="1807432"/>
            <a:ext cx="4613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Book Antiqua"/>
                <a:cs typeface="Book Antiqua"/>
              </a:rPr>
              <a:t>BRAIN</a:t>
            </a:r>
            <a:r>
              <a:rPr sz="1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dirty="0">
                <a:solidFill>
                  <a:srgbClr val="FFFFFF"/>
                </a:solidFill>
                <a:latin typeface="Book Antiqua"/>
                <a:cs typeface="Book Antiqua"/>
              </a:rPr>
              <a:t>ACTIVITY</a:t>
            </a:r>
            <a:r>
              <a:rPr sz="1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dirty="0">
                <a:solidFill>
                  <a:srgbClr val="FFFFFF"/>
                </a:solidFill>
                <a:latin typeface="Book Antiqua"/>
                <a:cs typeface="Book Antiqua"/>
              </a:rPr>
              <a:t>AFTER</a:t>
            </a:r>
            <a:r>
              <a:rPr sz="1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dirty="0">
                <a:solidFill>
                  <a:srgbClr val="FFFFFF"/>
                </a:solidFill>
                <a:latin typeface="Book Antiqua"/>
                <a:cs typeface="Book Antiqua"/>
              </a:rPr>
              <a:t>1</a:t>
            </a:r>
            <a:r>
              <a:rPr sz="1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dirty="0">
                <a:solidFill>
                  <a:srgbClr val="FFFFFF"/>
                </a:solidFill>
                <a:latin typeface="Book Antiqua"/>
                <a:cs typeface="Book Antiqua"/>
              </a:rPr>
              <a:t>HOUR</a:t>
            </a:r>
            <a:r>
              <a:rPr sz="1800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Book Antiqua"/>
                <a:cs typeface="Book Antiqua"/>
              </a:rPr>
              <a:t>SITTING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2704" y="1700447"/>
            <a:ext cx="3534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1245" marR="5080" indent="-105918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FFFFFF"/>
                </a:solidFill>
                <a:latin typeface="Book Antiqua"/>
                <a:cs typeface="Book Antiqua"/>
              </a:rPr>
              <a:t>BRAIN</a:t>
            </a:r>
            <a:r>
              <a:rPr sz="1800" b="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0" dirty="0">
                <a:solidFill>
                  <a:srgbClr val="FFFFFF"/>
                </a:solidFill>
                <a:latin typeface="Book Antiqua"/>
                <a:cs typeface="Book Antiqua"/>
              </a:rPr>
              <a:t>ACTIVITY</a:t>
            </a:r>
            <a:r>
              <a:rPr sz="1800" b="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0" dirty="0">
                <a:solidFill>
                  <a:srgbClr val="FFFFFF"/>
                </a:solidFill>
                <a:latin typeface="Book Antiqua"/>
                <a:cs typeface="Book Antiqua"/>
              </a:rPr>
              <a:t>AFTER</a:t>
            </a:r>
            <a:r>
              <a:rPr sz="1800" b="0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0" dirty="0">
                <a:solidFill>
                  <a:srgbClr val="FFFFFF"/>
                </a:solidFill>
                <a:latin typeface="Book Antiqua"/>
                <a:cs typeface="Book Antiqua"/>
              </a:rPr>
              <a:t>20</a:t>
            </a:r>
            <a:r>
              <a:rPr sz="1800" b="0" spc="-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0" spc="-25" dirty="0">
                <a:solidFill>
                  <a:srgbClr val="FFFFFF"/>
                </a:solidFill>
                <a:latin typeface="Book Antiqua"/>
                <a:cs typeface="Book Antiqua"/>
              </a:rPr>
              <a:t>MIN </a:t>
            </a:r>
            <a:r>
              <a:rPr sz="1800" b="0" spc="-10" dirty="0">
                <a:solidFill>
                  <a:srgbClr val="FFFFFF"/>
                </a:solidFill>
                <a:latin typeface="Book Antiqua"/>
                <a:cs typeface="Book Antiqua"/>
              </a:rPr>
              <a:t>MOVEMENT</a:t>
            </a:r>
            <a:endParaRPr sz="1800">
              <a:latin typeface="Book Antiqua"/>
              <a:cs typeface="Book Antiqu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0635" y="2362200"/>
            <a:ext cx="8109584" cy="3764279"/>
            <a:chOff x="2040635" y="2362200"/>
            <a:chExt cx="8109584" cy="376427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0635" y="2362200"/>
              <a:ext cx="3922775" cy="37642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0112" y="2362200"/>
              <a:ext cx="3919714" cy="37642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336164" y="6172580"/>
            <a:ext cx="7349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Book Antiqua"/>
                <a:cs typeface="Book Antiqua"/>
              </a:rPr>
              <a:t>Research/scan</a:t>
            </a:r>
            <a:r>
              <a:rPr sz="1800" spc="360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compliments</a:t>
            </a:r>
            <a:r>
              <a:rPr sz="1800" spc="-45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of</a:t>
            </a:r>
            <a:r>
              <a:rPr sz="1800" spc="-35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Dr.</a:t>
            </a:r>
            <a:r>
              <a:rPr sz="1800" spc="-45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Chuck</a:t>
            </a:r>
            <a:r>
              <a:rPr sz="1800" spc="-30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Hillman</a:t>
            </a:r>
            <a:r>
              <a:rPr sz="1800" spc="-50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University</a:t>
            </a:r>
            <a:r>
              <a:rPr sz="1800" spc="-55" dirty="0">
                <a:latin typeface="Book Antiqua"/>
                <a:cs typeface="Book Antiqua"/>
              </a:rPr>
              <a:t> </a:t>
            </a:r>
            <a:r>
              <a:rPr sz="1800" dirty="0">
                <a:latin typeface="Book Antiqua"/>
                <a:cs typeface="Book Antiqua"/>
              </a:rPr>
              <a:t>of</a:t>
            </a:r>
            <a:r>
              <a:rPr sz="1800" spc="-35" dirty="0">
                <a:latin typeface="Book Antiqua"/>
                <a:cs typeface="Book Antiqua"/>
              </a:rPr>
              <a:t> </a:t>
            </a:r>
            <a:r>
              <a:rPr sz="1800" spc="-10" dirty="0">
                <a:latin typeface="Book Antiqua"/>
                <a:cs typeface="Book Antiqua"/>
              </a:rPr>
              <a:t>Illinois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2128" y="6364223"/>
            <a:ext cx="1729870" cy="4937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174480" y="365759"/>
            <a:ext cx="2743200" cy="2786380"/>
            <a:chOff x="9174480" y="365759"/>
            <a:chExt cx="2743200" cy="27863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74481" y="365759"/>
              <a:ext cx="2577082" cy="8976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4480" y="408432"/>
              <a:ext cx="2743199" cy="274319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8483" y="416052"/>
            <a:ext cx="2744723" cy="27447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1836" y="324611"/>
            <a:ext cx="2802635" cy="28026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1836" y="3550920"/>
            <a:ext cx="2802635" cy="28041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16223" y="3569208"/>
            <a:ext cx="2802635" cy="28026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236207" y="3585971"/>
            <a:ext cx="2802635" cy="280263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43072" y="409955"/>
            <a:ext cx="2743199" cy="27431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39428" y="3550920"/>
            <a:ext cx="2802635" cy="280415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091451" y="6574001"/>
            <a:ext cx="323850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spc="-20" dirty="0">
                <a:latin typeface="Calibri"/>
                <a:cs typeface="Calibri"/>
              </a:rPr>
              <a:t>EduPASS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LTT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–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Luxembourg,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January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22nd-26</a:t>
            </a:r>
            <a:r>
              <a:rPr sz="1200" baseline="24305" dirty="0">
                <a:latin typeface="Calibri"/>
                <a:cs typeface="Calibri"/>
              </a:rPr>
              <a:t>th</a:t>
            </a:r>
            <a:r>
              <a:rPr sz="1200" spc="104" baseline="2430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3255" y="195084"/>
            <a:ext cx="7184390" cy="1503045"/>
            <a:chOff x="143255" y="195084"/>
            <a:chExt cx="7184390" cy="1503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55" y="195084"/>
              <a:ext cx="7184135" cy="10088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255" y="688848"/>
              <a:ext cx="4975859" cy="100888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3713" y="299111"/>
            <a:ext cx="651827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0" spc="-100" dirty="0">
                <a:solidFill>
                  <a:srgbClr val="1F3863"/>
                </a:solidFill>
                <a:latin typeface="Calibri"/>
                <a:cs typeface="Calibri"/>
              </a:rPr>
              <a:t>RECOMMENDATIONS</a:t>
            </a:r>
            <a:r>
              <a:rPr sz="3600" b="0" spc="-10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600" b="0" spc="-35" dirty="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3600" b="0" spc="-12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600" b="0" spc="-35" dirty="0">
                <a:solidFill>
                  <a:srgbClr val="1F3863"/>
                </a:solidFill>
                <a:latin typeface="Calibri"/>
                <a:cs typeface="Calibri"/>
              </a:rPr>
              <a:t>PHYSICAL </a:t>
            </a:r>
            <a:r>
              <a:rPr sz="3600" b="0" spc="-60" dirty="0">
                <a:solidFill>
                  <a:srgbClr val="1F3863"/>
                </a:solidFill>
                <a:latin typeface="Calibri"/>
                <a:cs typeface="Calibri"/>
              </a:rPr>
              <a:t>ACTIVITY</a:t>
            </a:r>
            <a:r>
              <a:rPr sz="3600" b="0" spc="-12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600" b="0" spc="-35" dirty="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3600" b="0" spc="-120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1F3863"/>
                </a:solidFill>
                <a:latin typeface="Calibri"/>
                <a:cs typeface="Calibri"/>
              </a:rPr>
              <a:t>CHILDREN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1751" y="6216396"/>
            <a:ext cx="2120248" cy="6416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74481" y="365759"/>
            <a:ext cx="2577082" cy="89763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41832" y="1510283"/>
            <a:ext cx="6505575" cy="4665345"/>
            <a:chOff x="941832" y="1510283"/>
            <a:chExt cx="6505575" cy="466534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32" y="1510283"/>
              <a:ext cx="3267455" cy="46649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10332" y="1980526"/>
              <a:ext cx="1637030" cy="1745614"/>
            </a:xfrm>
            <a:custGeom>
              <a:avLst/>
              <a:gdLst/>
              <a:ahLst/>
              <a:cxnLst/>
              <a:rect l="l" t="t" r="r" b="b"/>
              <a:pathLst>
                <a:path w="1637029" h="1745614">
                  <a:moveTo>
                    <a:pt x="818299" y="0"/>
                  </a:moveTo>
                  <a:lnTo>
                    <a:pt x="770218" y="1389"/>
                  </a:lnTo>
                  <a:lnTo>
                    <a:pt x="722868" y="5505"/>
                  </a:lnTo>
                  <a:lnTo>
                    <a:pt x="676328" y="12271"/>
                  </a:lnTo>
                  <a:lnTo>
                    <a:pt x="630672" y="21611"/>
                  </a:lnTo>
                  <a:lnTo>
                    <a:pt x="585977" y="33448"/>
                  </a:lnTo>
                  <a:lnTo>
                    <a:pt x="542322" y="47704"/>
                  </a:lnTo>
                  <a:lnTo>
                    <a:pt x="499782" y="64304"/>
                  </a:lnTo>
                  <a:lnTo>
                    <a:pt x="458433" y="83171"/>
                  </a:lnTo>
                  <a:lnTo>
                    <a:pt x="418354" y="104227"/>
                  </a:lnTo>
                  <a:lnTo>
                    <a:pt x="379620" y="127397"/>
                  </a:lnTo>
                  <a:lnTo>
                    <a:pt x="342309" y="152603"/>
                  </a:lnTo>
                  <a:lnTo>
                    <a:pt x="306496" y="179768"/>
                  </a:lnTo>
                  <a:lnTo>
                    <a:pt x="272260" y="208816"/>
                  </a:lnTo>
                  <a:lnTo>
                    <a:pt x="239675" y="239671"/>
                  </a:lnTo>
                  <a:lnTo>
                    <a:pt x="208821" y="272254"/>
                  </a:lnTo>
                  <a:lnTo>
                    <a:pt x="179772" y="306491"/>
                  </a:lnTo>
                  <a:lnTo>
                    <a:pt x="152606" y="342303"/>
                  </a:lnTo>
                  <a:lnTo>
                    <a:pt x="127400" y="379615"/>
                  </a:lnTo>
                  <a:lnTo>
                    <a:pt x="104230" y="418348"/>
                  </a:lnTo>
                  <a:lnTo>
                    <a:pt x="83173" y="458428"/>
                  </a:lnTo>
                  <a:lnTo>
                    <a:pt x="64306" y="499776"/>
                  </a:lnTo>
                  <a:lnTo>
                    <a:pt x="47706" y="542317"/>
                  </a:lnTo>
                  <a:lnTo>
                    <a:pt x="33449" y="585973"/>
                  </a:lnTo>
                  <a:lnTo>
                    <a:pt x="21612" y="630668"/>
                  </a:lnTo>
                  <a:lnTo>
                    <a:pt x="12271" y="676324"/>
                  </a:lnTo>
                  <a:lnTo>
                    <a:pt x="5505" y="722866"/>
                  </a:lnTo>
                  <a:lnTo>
                    <a:pt x="1389" y="770217"/>
                  </a:lnTo>
                  <a:lnTo>
                    <a:pt x="0" y="818299"/>
                  </a:lnTo>
                  <a:lnTo>
                    <a:pt x="209003" y="818299"/>
                  </a:lnTo>
                  <a:lnTo>
                    <a:pt x="210949" y="769493"/>
                  </a:lnTo>
                  <a:lnTo>
                    <a:pt x="216702" y="721554"/>
                  </a:lnTo>
                  <a:lnTo>
                    <a:pt x="226134" y="674658"/>
                  </a:lnTo>
                  <a:lnTo>
                    <a:pt x="239119" y="628981"/>
                  </a:lnTo>
                  <a:lnTo>
                    <a:pt x="255529" y="584701"/>
                  </a:lnTo>
                  <a:lnTo>
                    <a:pt x="275236" y="541993"/>
                  </a:lnTo>
                  <a:lnTo>
                    <a:pt x="298114" y="501035"/>
                  </a:lnTo>
                  <a:lnTo>
                    <a:pt x="324035" y="462002"/>
                  </a:lnTo>
                  <a:lnTo>
                    <a:pt x="352872" y="425071"/>
                  </a:lnTo>
                  <a:lnTo>
                    <a:pt x="384498" y="390419"/>
                  </a:lnTo>
                  <a:lnTo>
                    <a:pt x="418786" y="358222"/>
                  </a:lnTo>
                  <a:lnTo>
                    <a:pt x="455607" y="328657"/>
                  </a:lnTo>
                  <a:lnTo>
                    <a:pt x="494836" y="301900"/>
                  </a:lnTo>
                  <a:lnTo>
                    <a:pt x="536344" y="278128"/>
                  </a:lnTo>
                  <a:lnTo>
                    <a:pt x="580005" y="257518"/>
                  </a:lnTo>
                  <a:lnTo>
                    <a:pt x="625690" y="240245"/>
                  </a:lnTo>
                  <a:lnTo>
                    <a:pt x="671445" y="226932"/>
                  </a:lnTo>
                  <a:lnTo>
                    <a:pt x="717379" y="217329"/>
                  </a:lnTo>
                  <a:lnTo>
                    <a:pt x="763321" y="211349"/>
                  </a:lnTo>
                  <a:lnTo>
                    <a:pt x="809100" y="208907"/>
                  </a:lnTo>
                  <a:lnTo>
                    <a:pt x="854545" y="209917"/>
                  </a:lnTo>
                  <a:lnTo>
                    <a:pt x="899484" y="214294"/>
                  </a:lnTo>
                  <a:lnTo>
                    <a:pt x="943746" y="221953"/>
                  </a:lnTo>
                  <a:lnTo>
                    <a:pt x="987159" y="232806"/>
                  </a:lnTo>
                  <a:lnTo>
                    <a:pt x="1029553" y="246769"/>
                  </a:lnTo>
                  <a:lnTo>
                    <a:pt x="1070755" y="263757"/>
                  </a:lnTo>
                  <a:lnTo>
                    <a:pt x="1110595" y="283682"/>
                  </a:lnTo>
                  <a:lnTo>
                    <a:pt x="1148902" y="306460"/>
                  </a:lnTo>
                  <a:lnTo>
                    <a:pt x="1185503" y="332005"/>
                  </a:lnTo>
                  <a:lnTo>
                    <a:pt x="1220227" y="360231"/>
                  </a:lnTo>
                  <a:lnTo>
                    <a:pt x="1252904" y="391053"/>
                  </a:lnTo>
                  <a:lnTo>
                    <a:pt x="1283361" y="424384"/>
                  </a:lnTo>
                  <a:lnTo>
                    <a:pt x="1311429" y="460140"/>
                  </a:lnTo>
                  <a:lnTo>
                    <a:pt x="1336934" y="498234"/>
                  </a:lnTo>
                  <a:lnTo>
                    <a:pt x="1359706" y="538581"/>
                  </a:lnTo>
                  <a:lnTo>
                    <a:pt x="1379573" y="581095"/>
                  </a:lnTo>
                  <a:lnTo>
                    <a:pt x="1396365" y="625690"/>
                  </a:lnTo>
                  <a:lnTo>
                    <a:pt x="1409678" y="671445"/>
                  </a:lnTo>
                  <a:lnTo>
                    <a:pt x="1419281" y="717379"/>
                  </a:lnTo>
                  <a:lnTo>
                    <a:pt x="1425261" y="763320"/>
                  </a:lnTo>
                  <a:lnTo>
                    <a:pt x="1427703" y="809099"/>
                  </a:lnTo>
                  <a:lnTo>
                    <a:pt x="1426693" y="854543"/>
                  </a:lnTo>
                  <a:lnTo>
                    <a:pt x="1422315" y="899482"/>
                  </a:lnTo>
                  <a:lnTo>
                    <a:pt x="1414657" y="943743"/>
                  </a:lnTo>
                  <a:lnTo>
                    <a:pt x="1403804" y="987155"/>
                  </a:lnTo>
                  <a:lnTo>
                    <a:pt x="1389840" y="1029548"/>
                  </a:lnTo>
                  <a:lnTo>
                    <a:pt x="1372853" y="1070750"/>
                  </a:lnTo>
                  <a:lnTo>
                    <a:pt x="1352928" y="1110589"/>
                  </a:lnTo>
                  <a:lnTo>
                    <a:pt x="1330150" y="1148894"/>
                  </a:lnTo>
                  <a:lnTo>
                    <a:pt x="1304605" y="1185494"/>
                  </a:lnTo>
                  <a:lnTo>
                    <a:pt x="1276379" y="1220218"/>
                  </a:lnTo>
                  <a:lnTo>
                    <a:pt x="1245557" y="1252894"/>
                  </a:lnTo>
                  <a:lnTo>
                    <a:pt x="1212225" y="1283351"/>
                  </a:lnTo>
                  <a:lnTo>
                    <a:pt x="1176470" y="1311417"/>
                  </a:lnTo>
                  <a:lnTo>
                    <a:pt x="1138376" y="1336922"/>
                  </a:lnTo>
                  <a:lnTo>
                    <a:pt x="1098029" y="1359693"/>
                  </a:lnTo>
                  <a:lnTo>
                    <a:pt x="1055515" y="1379560"/>
                  </a:lnTo>
                  <a:lnTo>
                    <a:pt x="1010919" y="1396352"/>
                  </a:lnTo>
                  <a:lnTo>
                    <a:pt x="1019810" y="1270431"/>
                  </a:lnTo>
                  <a:lnTo>
                    <a:pt x="768032" y="1530324"/>
                  </a:lnTo>
                  <a:lnTo>
                    <a:pt x="986294" y="1745119"/>
                  </a:lnTo>
                  <a:lnTo>
                    <a:pt x="995324" y="1617230"/>
                  </a:lnTo>
                  <a:lnTo>
                    <a:pt x="1043564" y="1605006"/>
                  </a:lnTo>
                  <a:lnTo>
                    <a:pt x="1090501" y="1590053"/>
                  </a:lnTo>
                  <a:lnTo>
                    <a:pt x="1136057" y="1572469"/>
                  </a:lnTo>
                  <a:lnTo>
                    <a:pt x="1180154" y="1552351"/>
                  </a:lnTo>
                  <a:lnTo>
                    <a:pt x="1222712" y="1529797"/>
                  </a:lnTo>
                  <a:lnTo>
                    <a:pt x="1263655" y="1504903"/>
                  </a:lnTo>
                  <a:lnTo>
                    <a:pt x="1302903" y="1477768"/>
                  </a:lnTo>
                  <a:lnTo>
                    <a:pt x="1340379" y="1448489"/>
                  </a:lnTo>
                  <a:lnTo>
                    <a:pt x="1376004" y="1417164"/>
                  </a:lnTo>
                  <a:lnTo>
                    <a:pt x="1409700" y="1383889"/>
                  </a:lnTo>
                  <a:lnTo>
                    <a:pt x="1441389" y="1348763"/>
                  </a:lnTo>
                  <a:lnTo>
                    <a:pt x="1470992" y="1311882"/>
                  </a:lnTo>
                  <a:lnTo>
                    <a:pt x="1498432" y="1273345"/>
                  </a:lnTo>
                  <a:lnTo>
                    <a:pt x="1523630" y="1233249"/>
                  </a:lnTo>
                  <a:lnTo>
                    <a:pt x="1546507" y="1191691"/>
                  </a:lnTo>
                  <a:lnTo>
                    <a:pt x="1566986" y="1148768"/>
                  </a:lnTo>
                  <a:lnTo>
                    <a:pt x="1584988" y="1104579"/>
                  </a:lnTo>
                  <a:lnTo>
                    <a:pt x="1600436" y="1059220"/>
                  </a:lnTo>
                  <a:lnTo>
                    <a:pt x="1613250" y="1012790"/>
                  </a:lnTo>
                  <a:lnTo>
                    <a:pt x="1623353" y="965385"/>
                  </a:lnTo>
                  <a:lnTo>
                    <a:pt x="1630666" y="917103"/>
                  </a:lnTo>
                  <a:lnTo>
                    <a:pt x="1635111" y="868042"/>
                  </a:lnTo>
                  <a:lnTo>
                    <a:pt x="1636610" y="818299"/>
                  </a:lnTo>
                  <a:lnTo>
                    <a:pt x="1635221" y="770217"/>
                  </a:lnTo>
                  <a:lnTo>
                    <a:pt x="1631105" y="722866"/>
                  </a:lnTo>
                  <a:lnTo>
                    <a:pt x="1624338" y="676324"/>
                  </a:lnTo>
                  <a:lnTo>
                    <a:pt x="1614998" y="630668"/>
                  </a:lnTo>
                  <a:lnTo>
                    <a:pt x="1603161" y="585973"/>
                  </a:lnTo>
                  <a:lnTo>
                    <a:pt x="1588904" y="542317"/>
                  </a:lnTo>
                  <a:lnTo>
                    <a:pt x="1572304" y="499776"/>
                  </a:lnTo>
                  <a:lnTo>
                    <a:pt x="1553436" y="458428"/>
                  </a:lnTo>
                  <a:lnTo>
                    <a:pt x="1532379" y="418348"/>
                  </a:lnTo>
                  <a:lnTo>
                    <a:pt x="1509209" y="379615"/>
                  </a:lnTo>
                  <a:lnTo>
                    <a:pt x="1484003" y="342303"/>
                  </a:lnTo>
                  <a:lnTo>
                    <a:pt x="1456837" y="306491"/>
                  </a:lnTo>
                  <a:lnTo>
                    <a:pt x="1427788" y="272254"/>
                  </a:lnTo>
                  <a:lnTo>
                    <a:pt x="1396933" y="239671"/>
                  </a:lnTo>
                  <a:lnTo>
                    <a:pt x="1364348" y="208816"/>
                  </a:lnTo>
                  <a:lnTo>
                    <a:pt x="1330111" y="179768"/>
                  </a:lnTo>
                  <a:lnTo>
                    <a:pt x="1294298" y="152603"/>
                  </a:lnTo>
                  <a:lnTo>
                    <a:pt x="1256986" y="127397"/>
                  </a:lnTo>
                  <a:lnTo>
                    <a:pt x="1218252" y="104227"/>
                  </a:lnTo>
                  <a:lnTo>
                    <a:pt x="1178172" y="83171"/>
                  </a:lnTo>
                  <a:lnTo>
                    <a:pt x="1136823" y="64304"/>
                  </a:lnTo>
                  <a:lnTo>
                    <a:pt x="1094282" y="47704"/>
                  </a:lnTo>
                  <a:lnTo>
                    <a:pt x="1050625" y="33448"/>
                  </a:lnTo>
                  <a:lnTo>
                    <a:pt x="1005930" y="21611"/>
                  </a:lnTo>
                  <a:lnTo>
                    <a:pt x="960273" y="12271"/>
                  </a:lnTo>
                  <a:lnTo>
                    <a:pt x="913731" y="5505"/>
                  </a:lnTo>
                  <a:lnTo>
                    <a:pt x="866381" y="1389"/>
                  </a:lnTo>
                  <a:lnTo>
                    <a:pt x="818299" y="0"/>
                  </a:lnTo>
                  <a:close/>
                </a:path>
              </a:pathLst>
            </a:custGeom>
            <a:solidFill>
              <a:srgbClr val="E7A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69152" y="2484119"/>
              <a:ext cx="976883" cy="4648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83223" y="2706624"/>
              <a:ext cx="1304543" cy="46481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101367" y="2529659"/>
            <a:ext cx="1050925" cy="49149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85420">
              <a:lnSpc>
                <a:spcPts val="1750"/>
              </a:lnSpc>
              <a:spcBef>
                <a:spcPts val="295"/>
              </a:spcBef>
            </a:pPr>
            <a:r>
              <a:rPr sz="1600" spc="-10" dirty="0">
                <a:solidFill>
                  <a:srgbClr val="1F3863"/>
                </a:solidFill>
                <a:latin typeface="Calibri"/>
                <a:cs typeface="Calibri"/>
              </a:rPr>
              <a:t>Physical </a:t>
            </a:r>
            <a:r>
              <a:rPr sz="1600" dirty="0">
                <a:solidFill>
                  <a:srgbClr val="1F3863"/>
                </a:solidFill>
                <a:latin typeface="Calibri"/>
                <a:cs typeface="Calibri"/>
              </a:rPr>
              <a:t>activity</a:t>
            </a:r>
            <a:r>
              <a:rPr sz="1600" spc="-4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F3863"/>
                </a:solidFill>
                <a:latin typeface="Calibri"/>
                <a:cs typeface="Calibri"/>
              </a:rPr>
              <a:t>level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275043" y="3068296"/>
            <a:ext cx="1464310" cy="1758314"/>
            <a:chOff x="5275043" y="3068296"/>
            <a:chExt cx="1464310" cy="1758314"/>
          </a:xfrm>
        </p:grpSpPr>
        <p:sp>
          <p:nvSpPr>
            <p:cNvPr id="15" name="object 15"/>
            <p:cNvSpPr/>
            <p:nvPr/>
          </p:nvSpPr>
          <p:spPr>
            <a:xfrm>
              <a:off x="5281393" y="3074646"/>
              <a:ext cx="1397635" cy="1745614"/>
            </a:xfrm>
            <a:custGeom>
              <a:avLst/>
              <a:gdLst/>
              <a:ahLst/>
              <a:cxnLst/>
              <a:rect l="l" t="t" r="r" b="b"/>
              <a:pathLst>
                <a:path w="1397634" h="1745614">
                  <a:moveTo>
                    <a:pt x="807570" y="0"/>
                  </a:moveTo>
                  <a:lnTo>
                    <a:pt x="761373" y="1888"/>
                  </a:lnTo>
                  <a:lnTo>
                    <a:pt x="715667" y="6363"/>
                  </a:lnTo>
                  <a:lnTo>
                    <a:pt x="670543" y="13368"/>
                  </a:lnTo>
                  <a:lnTo>
                    <a:pt x="626092" y="22843"/>
                  </a:lnTo>
                  <a:lnTo>
                    <a:pt x="582406" y="34731"/>
                  </a:lnTo>
                  <a:lnTo>
                    <a:pt x="539577" y="48973"/>
                  </a:lnTo>
                  <a:lnTo>
                    <a:pt x="497697" y="65511"/>
                  </a:lnTo>
                  <a:lnTo>
                    <a:pt x="456855" y="84286"/>
                  </a:lnTo>
                  <a:lnTo>
                    <a:pt x="417146" y="105241"/>
                  </a:lnTo>
                  <a:lnTo>
                    <a:pt x="378658" y="128316"/>
                  </a:lnTo>
                  <a:lnTo>
                    <a:pt x="341486" y="153454"/>
                  </a:lnTo>
                  <a:lnTo>
                    <a:pt x="305719" y="180596"/>
                  </a:lnTo>
                  <a:lnTo>
                    <a:pt x="271449" y="209684"/>
                  </a:lnTo>
                  <a:lnTo>
                    <a:pt x="238768" y="240659"/>
                  </a:lnTo>
                  <a:lnTo>
                    <a:pt x="207768" y="273464"/>
                  </a:lnTo>
                  <a:lnTo>
                    <a:pt x="178540" y="308039"/>
                  </a:lnTo>
                  <a:lnTo>
                    <a:pt x="151175" y="344327"/>
                  </a:lnTo>
                  <a:lnTo>
                    <a:pt x="125765" y="382269"/>
                  </a:lnTo>
                  <a:lnTo>
                    <a:pt x="102402" y="421807"/>
                  </a:lnTo>
                  <a:lnTo>
                    <a:pt x="81177" y="462883"/>
                  </a:lnTo>
                  <a:lnTo>
                    <a:pt x="62181" y="505438"/>
                  </a:lnTo>
                  <a:lnTo>
                    <a:pt x="45507" y="549413"/>
                  </a:lnTo>
                  <a:lnTo>
                    <a:pt x="31246" y="594752"/>
                  </a:lnTo>
                  <a:lnTo>
                    <a:pt x="19488" y="641394"/>
                  </a:lnTo>
                  <a:lnTo>
                    <a:pt x="10443" y="688638"/>
                  </a:lnTo>
                  <a:lnTo>
                    <a:pt x="4219" y="735757"/>
                  </a:lnTo>
                  <a:lnTo>
                    <a:pt x="757" y="782661"/>
                  </a:lnTo>
                  <a:lnTo>
                    <a:pt x="0" y="829256"/>
                  </a:lnTo>
                  <a:lnTo>
                    <a:pt x="1888" y="875453"/>
                  </a:lnTo>
                  <a:lnTo>
                    <a:pt x="6363" y="921160"/>
                  </a:lnTo>
                  <a:lnTo>
                    <a:pt x="13368" y="966284"/>
                  </a:lnTo>
                  <a:lnTo>
                    <a:pt x="22843" y="1010735"/>
                  </a:lnTo>
                  <a:lnTo>
                    <a:pt x="34731" y="1054420"/>
                  </a:lnTo>
                  <a:lnTo>
                    <a:pt x="48973" y="1097249"/>
                  </a:lnTo>
                  <a:lnTo>
                    <a:pt x="65511" y="1139130"/>
                  </a:lnTo>
                  <a:lnTo>
                    <a:pt x="84286" y="1179971"/>
                  </a:lnTo>
                  <a:lnTo>
                    <a:pt x="105241" y="1219681"/>
                  </a:lnTo>
                  <a:lnTo>
                    <a:pt x="128316" y="1258168"/>
                  </a:lnTo>
                  <a:lnTo>
                    <a:pt x="153454" y="1295341"/>
                  </a:lnTo>
                  <a:lnTo>
                    <a:pt x="180596" y="1331108"/>
                  </a:lnTo>
                  <a:lnTo>
                    <a:pt x="209684" y="1365378"/>
                  </a:lnTo>
                  <a:lnTo>
                    <a:pt x="240659" y="1398058"/>
                  </a:lnTo>
                  <a:lnTo>
                    <a:pt x="273464" y="1429059"/>
                  </a:lnTo>
                  <a:lnTo>
                    <a:pt x="308039" y="1458287"/>
                  </a:lnTo>
                  <a:lnTo>
                    <a:pt x="344327" y="1485652"/>
                  </a:lnTo>
                  <a:lnTo>
                    <a:pt x="382269" y="1511062"/>
                  </a:lnTo>
                  <a:lnTo>
                    <a:pt x="421807" y="1534425"/>
                  </a:lnTo>
                  <a:lnTo>
                    <a:pt x="462883" y="1555650"/>
                  </a:lnTo>
                  <a:lnTo>
                    <a:pt x="505438" y="1574645"/>
                  </a:lnTo>
                  <a:lnTo>
                    <a:pt x="549413" y="1591320"/>
                  </a:lnTo>
                  <a:lnTo>
                    <a:pt x="594752" y="1605581"/>
                  </a:lnTo>
                  <a:lnTo>
                    <a:pt x="641394" y="1617339"/>
                  </a:lnTo>
                  <a:lnTo>
                    <a:pt x="650424" y="1745228"/>
                  </a:lnTo>
                  <a:lnTo>
                    <a:pt x="868686" y="1530445"/>
                  </a:lnTo>
                  <a:lnTo>
                    <a:pt x="616909" y="1270552"/>
                  </a:lnTo>
                  <a:lnTo>
                    <a:pt x="625799" y="1396473"/>
                  </a:lnTo>
                  <a:lnTo>
                    <a:pt x="581631" y="1379825"/>
                  </a:lnTo>
                  <a:lnTo>
                    <a:pt x="539009" y="1359874"/>
                  </a:lnTo>
                  <a:lnTo>
                    <a:pt x="498113" y="1336732"/>
                  </a:lnTo>
                  <a:lnTo>
                    <a:pt x="459122" y="1310508"/>
                  </a:lnTo>
                  <a:lnTo>
                    <a:pt x="422215" y="1281312"/>
                  </a:lnTo>
                  <a:lnTo>
                    <a:pt x="387572" y="1249255"/>
                  </a:lnTo>
                  <a:lnTo>
                    <a:pt x="355198" y="1214288"/>
                  </a:lnTo>
                  <a:lnTo>
                    <a:pt x="326062" y="1177502"/>
                  </a:lnTo>
                  <a:lnTo>
                    <a:pt x="300163" y="1139088"/>
                  </a:lnTo>
                  <a:lnTo>
                    <a:pt x="277501" y="1099237"/>
                  </a:lnTo>
                  <a:lnTo>
                    <a:pt x="258077" y="1058140"/>
                  </a:lnTo>
                  <a:lnTo>
                    <a:pt x="241890" y="1015990"/>
                  </a:lnTo>
                  <a:lnTo>
                    <a:pt x="228941" y="972978"/>
                  </a:lnTo>
                  <a:lnTo>
                    <a:pt x="219229" y="929296"/>
                  </a:lnTo>
                  <a:lnTo>
                    <a:pt x="212754" y="885134"/>
                  </a:lnTo>
                  <a:lnTo>
                    <a:pt x="209517" y="840686"/>
                  </a:lnTo>
                  <a:lnTo>
                    <a:pt x="209517" y="796141"/>
                  </a:lnTo>
                  <a:lnTo>
                    <a:pt x="212754" y="751692"/>
                  </a:lnTo>
                  <a:lnTo>
                    <a:pt x="219229" y="707531"/>
                  </a:lnTo>
                  <a:lnTo>
                    <a:pt x="228941" y="663849"/>
                  </a:lnTo>
                  <a:lnTo>
                    <a:pt x="241890" y="620837"/>
                  </a:lnTo>
                  <a:lnTo>
                    <a:pt x="258077" y="578687"/>
                  </a:lnTo>
                  <a:lnTo>
                    <a:pt x="277501" y="537590"/>
                  </a:lnTo>
                  <a:lnTo>
                    <a:pt x="300163" y="497739"/>
                  </a:lnTo>
                  <a:lnTo>
                    <a:pt x="326062" y="459325"/>
                  </a:lnTo>
                  <a:lnTo>
                    <a:pt x="355198" y="422538"/>
                  </a:lnTo>
                  <a:lnTo>
                    <a:pt x="387572" y="387572"/>
                  </a:lnTo>
                  <a:lnTo>
                    <a:pt x="422538" y="355198"/>
                  </a:lnTo>
                  <a:lnTo>
                    <a:pt x="459325" y="326062"/>
                  </a:lnTo>
                  <a:lnTo>
                    <a:pt x="497739" y="300163"/>
                  </a:lnTo>
                  <a:lnTo>
                    <a:pt x="537590" y="277501"/>
                  </a:lnTo>
                  <a:lnTo>
                    <a:pt x="578687" y="258077"/>
                  </a:lnTo>
                  <a:lnTo>
                    <a:pt x="620837" y="241890"/>
                  </a:lnTo>
                  <a:lnTo>
                    <a:pt x="663849" y="228941"/>
                  </a:lnTo>
                  <a:lnTo>
                    <a:pt x="707531" y="219229"/>
                  </a:lnTo>
                  <a:lnTo>
                    <a:pt x="751692" y="212754"/>
                  </a:lnTo>
                  <a:lnTo>
                    <a:pt x="796141" y="209517"/>
                  </a:lnTo>
                  <a:lnTo>
                    <a:pt x="840686" y="209517"/>
                  </a:lnTo>
                  <a:lnTo>
                    <a:pt x="885134" y="212754"/>
                  </a:lnTo>
                  <a:lnTo>
                    <a:pt x="929296" y="219229"/>
                  </a:lnTo>
                  <a:lnTo>
                    <a:pt x="972978" y="228941"/>
                  </a:lnTo>
                  <a:lnTo>
                    <a:pt x="1015990" y="241890"/>
                  </a:lnTo>
                  <a:lnTo>
                    <a:pt x="1058140" y="258077"/>
                  </a:lnTo>
                  <a:lnTo>
                    <a:pt x="1099237" y="277501"/>
                  </a:lnTo>
                  <a:lnTo>
                    <a:pt x="1139088" y="300163"/>
                  </a:lnTo>
                  <a:lnTo>
                    <a:pt x="1177502" y="326062"/>
                  </a:lnTo>
                  <a:lnTo>
                    <a:pt x="1214288" y="355198"/>
                  </a:lnTo>
                  <a:lnTo>
                    <a:pt x="1249255" y="387572"/>
                  </a:lnTo>
                  <a:lnTo>
                    <a:pt x="1397044" y="239782"/>
                  </a:lnTo>
                  <a:lnTo>
                    <a:pt x="1359263" y="204320"/>
                  </a:lnTo>
                  <a:lnTo>
                    <a:pt x="1319456" y="171432"/>
                  </a:lnTo>
                  <a:lnTo>
                    <a:pt x="1277759" y="141191"/>
                  </a:lnTo>
                  <a:lnTo>
                    <a:pt x="1234307" y="113671"/>
                  </a:lnTo>
                  <a:lnTo>
                    <a:pt x="1189234" y="88948"/>
                  </a:lnTo>
                  <a:lnTo>
                    <a:pt x="1142675" y="67093"/>
                  </a:lnTo>
                  <a:lnTo>
                    <a:pt x="1094765" y="48183"/>
                  </a:lnTo>
                  <a:lnTo>
                    <a:pt x="1045639" y="32290"/>
                  </a:lnTo>
                  <a:lnTo>
                    <a:pt x="995432" y="19488"/>
                  </a:lnTo>
                  <a:lnTo>
                    <a:pt x="948189" y="10443"/>
                  </a:lnTo>
                  <a:lnTo>
                    <a:pt x="901070" y="4219"/>
                  </a:lnTo>
                  <a:lnTo>
                    <a:pt x="854166" y="757"/>
                  </a:lnTo>
                  <a:lnTo>
                    <a:pt x="807570" y="0"/>
                  </a:lnTo>
                  <a:close/>
                </a:path>
              </a:pathLst>
            </a:custGeom>
            <a:solidFill>
              <a:srgbClr val="FFC1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81393" y="3074646"/>
              <a:ext cx="1397635" cy="1745614"/>
            </a:xfrm>
            <a:custGeom>
              <a:avLst/>
              <a:gdLst/>
              <a:ahLst/>
              <a:cxnLst/>
              <a:rect l="l" t="t" r="r" b="b"/>
              <a:pathLst>
                <a:path w="1397634" h="1745614">
                  <a:moveTo>
                    <a:pt x="1397044" y="239782"/>
                  </a:moveTo>
                  <a:lnTo>
                    <a:pt x="1249255" y="387572"/>
                  </a:lnTo>
                  <a:lnTo>
                    <a:pt x="1214288" y="355198"/>
                  </a:lnTo>
                  <a:lnTo>
                    <a:pt x="1177502" y="326062"/>
                  </a:lnTo>
                  <a:lnTo>
                    <a:pt x="1139088" y="300163"/>
                  </a:lnTo>
                  <a:lnTo>
                    <a:pt x="1099237" y="277501"/>
                  </a:lnTo>
                  <a:lnTo>
                    <a:pt x="1058140" y="258077"/>
                  </a:lnTo>
                  <a:lnTo>
                    <a:pt x="1015990" y="241890"/>
                  </a:lnTo>
                  <a:lnTo>
                    <a:pt x="972978" y="228941"/>
                  </a:lnTo>
                  <a:lnTo>
                    <a:pt x="929296" y="219229"/>
                  </a:lnTo>
                  <a:lnTo>
                    <a:pt x="885134" y="212754"/>
                  </a:lnTo>
                  <a:lnTo>
                    <a:pt x="840686" y="209517"/>
                  </a:lnTo>
                  <a:lnTo>
                    <a:pt x="796141" y="209517"/>
                  </a:lnTo>
                  <a:lnTo>
                    <a:pt x="751692" y="212754"/>
                  </a:lnTo>
                  <a:lnTo>
                    <a:pt x="707531" y="219229"/>
                  </a:lnTo>
                  <a:lnTo>
                    <a:pt x="663849" y="228941"/>
                  </a:lnTo>
                  <a:lnTo>
                    <a:pt x="620837" y="241890"/>
                  </a:lnTo>
                  <a:lnTo>
                    <a:pt x="578687" y="258077"/>
                  </a:lnTo>
                  <a:lnTo>
                    <a:pt x="537590" y="277501"/>
                  </a:lnTo>
                  <a:lnTo>
                    <a:pt x="497739" y="300163"/>
                  </a:lnTo>
                  <a:lnTo>
                    <a:pt x="459325" y="326062"/>
                  </a:lnTo>
                  <a:lnTo>
                    <a:pt x="422538" y="355198"/>
                  </a:lnTo>
                  <a:lnTo>
                    <a:pt x="387572" y="387572"/>
                  </a:lnTo>
                  <a:lnTo>
                    <a:pt x="355198" y="422538"/>
                  </a:lnTo>
                  <a:lnTo>
                    <a:pt x="326062" y="459325"/>
                  </a:lnTo>
                  <a:lnTo>
                    <a:pt x="300163" y="497739"/>
                  </a:lnTo>
                  <a:lnTo>
                    <a:pt x="277501" y="537590"/>
                  </a:lnTo>
                  <a:lnTo>
                    <a:pt x="258077" y="578687"/>
                  </a:lnTo>
                  <a:lnTo>
                    <a:pt x="241890" y="620837"/>
                  </a:lnTo>
                  <a:lnTo>
                    <a:pt x="228941" y="663849"/>
                  </a:lnTo>
                  <a:lnTo>
                    <a:pt x="219229" y="707531"/>
                  </a:lnTo>
                  <a:lnTo>
                    <a:pt x="212754" y="751692"/>
                  </a:lnTo>
                  <a:lnTo>
                    <a:pt x="209517" y="796141"/>
                  </a:lnTo>
                  <a:lnTo>
                    <a:pt x="209517" y="840686"/>
                  </a:lnTo>
                  <a:lnTo>
                    <a:pt x="212754" y="885134"/>
                  </a:lnTo>
                  <a:lnTo>
                    <a:pt x="219229" y="929296"/>
                  </a:lnTo>
                  <a:lnTo>
                    <a:pt x="228941" y="972978"/>
                  </a:lnTo>
                  <a:lnTo>
                    <a:pt x="241890" y="1015990"/>
                  </a:lnTo>
                  <a:lnTo>
                    <a:pt x="258077" y="1058140"/>
                  </a:lnTo>
                  <a:lnTo>
                    <a:pt x="277501" y="1099237"/>
                  </a:lnTo>
                  <a:lnTo>
                    <a:pt x="300163" y="1139088"/>
                  </a:lnTo>
                  <a:lnTo>
                    <a:pt x="326062" y="1177502"/>
                  </a:lnTo>
                  <a:lnTo>
                    <a:pt x="355198" y="1214288"/>
                  </a:lnTo>
                  <a:lnTo>
                    <a:pt x="387572" y="1249255"/>
                  </a:lnTo>
                  <a:lnTo>
                    <a:pt x="422215" y="1281312"/>
                  </a:lnTo>
                  <a:lnTo>
                    <a:pt x="459122" y="1310508"/>
                  </a:lnTo>
                  <a:lnTo>
                    <a:pt x="498113" y="1336732"/>
                  </a:lnTo>
                  <a:lnTo>
                    <a:pt x="539009" y="1359874"/>
                  </a:lnTo>
                  <a:lnTo>
                    <a:pt x="581631" y="1379825"/>
                  </a:lnTo>
                  <a:lnTo>
                    <a:pt x="625799" y="1396473"/>
                  </a:lnTo>
                  <a:lnTo>
                    <a:pt x="616909" y="1270552"/>
                  </a:lnTo>
                  <a:lnTo>
                    <a:pt x="868686" y="1530445"/>
                  </a:lnTo>
                  <a:lnTo>
                    <a:pt x="650424" y="1745228"/>
                  </a:lnTo>
                  <a:lnTo>
                    <a:pt x="641394" y="1617339"/>
                  </a:lnTo>
                  <a:lnTo>
                    <a:pt x="594752" y="1605581"/>
                  </a:lnTo>
                  <a:lnTo>
                    <a:pt x="549413" y="1591320"/>
                  </a:lnTo>
                  <a:lnTo>
                    <a:pt x="505438" y="1574645"/>
                  </a:lnTo>
                  <a:lnTo>
                    <a:pt x="462883" y="1555650"/>
                  </a:lnTo>
                  <a:lnTo>
                    <a:pt x="421807" y="1534425"/>
                  </a:lnTo>
                  <a:lnTo>
                    <a:pt x="382269" y="1511062"/>
                  </a:lnTo>
                  <a:lnTo>
                    <a:pt x="344327" y="1485652"/>
                  </a:lnTo>
                  <a:lnTo>
                    <a:pt x="308039" y="1458287"/>
                  </a:lnTo>
                  <a:lnTo>
                    <a:pt x="273464" y="1429059"/>
                  </a:lnTo>
                  <a:lnTo>
                    <a:pt x="240659" y="1398058"/>
                  </a:lnTo>
                  <a:lnTo>
                    <a:pt x="209684" y="1365378"/>
                  </a:lnTo>
                  <a:lnTo>
                    <a:pt x="180596" y="1331108"/>
                  </a:lnTo>
                  <a:lnTo>
                    <a:pt x="153454" y="1295341"/>
                  </a:lnTo>
                  <a:lnTo>
                    <a:pt x="128316" y="1258168"/>
                  </a:lnTo>
                  <a:lnTo>
                    <a:pt x="105241" y="1219681"/>
                  </a:lnTo>
                  <a:lnTo>
                    <a:pt x="84286" y="1179971"/>
                  </a:lnTo>
                  <a:lnTo>
                    <a:pt x="65511" y="1139130"/>
                  </a:lnTo>
                  <a:lnTo>
                    <a:pt x="48973" y="1097249"/>
                  </a:lnTo>
                  <a:lnTo>
                    <a:pt x="34731" y="1054420"/>
                  </a:lnTo>
                  <a:lnTo>
                    <a:pt x="22843" y="1010735"/>
                  </a:lnTo>
                  <a:lnTo>
                    <a:pt x="13368" y="966284"/>
                  </a:lnTo>
                  <a:lnTo>
                    <a:pt x="6363" y="921160"/>
                  </a:lnTo>
                  <a:lnTo>
                    <a:pt x="1888" y="875453"/>
                  </a:lnTo>
                  <a:lnTo>
                    <a:pt x="0" y="829256"/>
                  </a:lnTo>
                  <a:lnTo>
                    <a:pt x="757" y="782661"/>
                  </a:lnTo>
                  <a:lnTo>
                    <a:pt x="4219" y="735757"/>
                  </a:lnTo>
                  <a:lnTo>
                    <a:pt x="10443" y="688638"/>
                  </a:lnTo>
                  <a:lnTo>
                    <a:pt x="19488" y="641394"/>
                  </a:lnTo>
                  <a:lnTo>
                    <a:pt x="31246" y="594752"/>
                  </a:lnTo>
                  <a:lnTo>
                    <a:pt x="45507" y="549413"/>
                  </a:lnTo>
                  <a:lnTo>
                    <a:pt x="62181" y="505438"/>
                  </a:lnTo>
                  <a:lnTo>
                    <a:pt x="81177" y="462883"/>
                  </a:lnTo>
                  <a:lnTo>
                    <a:pt x="102402" y="421807"/>
                  </a:lnTo>
                  <a:lnTo>
                    <a:pt x="125765" y="382269"/>
                  </a:lnTo>
                  <a:lnTo>
                    <a:pt x="151175" y="344327"/>
                  </a:lnTo>
                  <a:lnTo>
                    <a:pt x="178540" y="308039"/>
                  </a:lnTo>
                  <a:lnTo>
                    <a:pt x="207768" y="273464"/>
                  </a:lnTo>
                  <a:lnTo>
                    <a:pt x="238768" y="240659"/>
                  </a:lnTo>
                  <a:lnTo>
                    <a:pt x="271449" y="209684"/>
                  </a:lnTo>
                  <a:lnTo>
                    <a:pt x="305719" y="180596"/>
                  </a:lnTo>
                  <a:lnTo>
                    <a:pt x="341486" y="153454"/>
                  </a:lnTo>
                  <a:lnTo>
                    <a:pt x="378658" y="128316"/>
                  </a:lnTo>
                  <a:lnTo>
                    <a:pt x="417146" y="105241"/>
                  </a:lnTo>
                  <a:lnTo>
                    <a:pt x="456855" y="84286"/>
                  </a:lnTo>
                  <a:lnTo>
                    <a:pt x="497697" y="65511"/>
                  </a:lnTo>
                  <a:lnTo>
                    <a:pt x="539577" y="48973"/>
                  </a:lnTo>
                  <a:lnTo>
                    <a:pt x="582406" y="34731"/>
                  </a:lnTo>
                  <a:lnTo>
                    <a:pt x="626092" y="22843"/>
                  </a:lnTo>
                  <a:lnTo>
                    <a:pt x="670543" y="13368"/>
                  </a:lnTo>
                  <a:lnTo>
                    <a:pt x="715667" y="6363"/>
                  </a:lnTo>
                  <a:lnTo>
                    <a:pt x="761373" y="1888"/>
                  </a:lnTo>
                  <a:lnTo>
                    <a:pt x="807570" y="0"/>
                  </a:lnTo>
                  <a:lnTo>
                    <a:pt x="854166" y="757"/>
                  </a:lnTo>
                  <a:lnTo>
                    <a:pt x="901070" y="4219"/>
                  </a:lnTo>
                  <a:lnTo>
                    <a:pt x="948189" y="10443"/>
                  </a:lnTo>
                  <a:lnTo>
                    <a:pt x="995432" y="19488"/>
                  </a:lnTo>
                  <a:lnTo>
                    <a:pt x="1045639" y="32290"/>
                  </a:lnTo>
                  <a:lnTo>
                    <a:pt x="1094765" y="48183"/>
                  </a:lnTo>
                  <a:lnTo>
                    <a:pt x="1142675" y="67093"/>
                  </a:lnTo>
                  <a:lnTo>
                    <a:pt x="1189234" y="88948"/>
                  </a:lnTo>
                  <a:lnTo>
                    <a:pt x="1234307" y="113671"/>
                  </a:lnTo>
                  <a:lnTo>
                    <a:pt x="1277759" y="141191"/>
                  </a:lnTo>
                  <a:lnTo>
                    <a:pt x="1319456" y="171432"/>
                  </a:lnTo>
                  <a:lnTo>
                    <a:pt x="1359263" y="204320"/>
                  </a:lnTo>
                  <a:lnTo>
                    <a:pt x="1397044" y="23978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0303" y="3695700"/>
              <a:ext cx="1258823" cy="46481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597748" y="3741382"/>
            <a:ext cx="10058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1F3863"/>
                </a:solidFill>
                <a:latin typeface="Calibri"/>
                <a:cs typeface="Calibri"/>
              </a:rPr>
              <a:t>Screen</a:t>
            </a:r>
            <a:r>
              <a:rPr sz="1600" spc="-75" dirty="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F3863"/>
                </a:solidFill>
                <a:latin typeface="Calibri"/>
                <a:cs typeface="Calibri"/>
              </a:rPr>
              <a:t>time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06192" y="4160265"/>
            <a:ext cx="1648460" cy="1648460"/>
            <a:chOff x="5806192" y="4160265"/>
            <a:chExt cx="1648460" cy="1648460"/>
          </a:xfrm>
        </p:grpSpPr>
        <p:sp>
          <p:nvSpPr>
            <p:cNvPr id="20" name="object 20"/>
            <p:cNvSpPr/>
            <p:nvPr/>
          </p:nvSpPr>
          <p:spPr>
            <a:xfrm>
              <a:off x="5812542" y="4166615"/>
              <a:ext cx="1635760" cy="1635760"/>
            </a:xfrm>
            <a:custGeom>
              <a:avLst/>
              <a:gdLst/>
              <a:ahLst/>
              <a:cxnLst/>
              <a:rect l="l" t="t" r="r" b="b"/>
              <a:pathLst>
                <a:path w="1635759" h="1635760">
                  <a:moveTo>
                    <a:pt x="817619" y="0"/>
                  </a:moveTo>
                  <a:lnTo>
                    <a:pt x="772798" y="1221"/>
                  </a:lnTo>
                  <a:lnTo>
                    <a:pt x="728086" y="4887"/>
                  </a:lnTo>
                  <a:lnTo>
                    <a:pt x="683590" y="10996"/>
                  </a:lnTo>
                  <a:lnTo>
                    <a:pt x="639420" y="19549"/>
                  </a:lnTo>
                  <a:lnTo>
                    <a:pt x="595684" y="30545"/>
                  </a:lnTo>
                  <a:lnTo>
                    <a:pt x="552490" y="43985"/>
                  </a:lnTo>
                  <a:lnTo>
                    <a:pt x="509946" y="59869"/>
                  </a:lnTo>
                  <a:lnTo>
                    <a:pt x="468162" y="78196"/>
                  </a:lnTo>
                  <a:lnTo>
                    <a:pt x="427245" y="98967"/>
                  </a:lnTo>
                  <a:lnTo>
                    <a:pt x="387304" y="122182"/>
                  </a:lnTo>
                  <a:lnTo>
                    <a:pt x="348448" y="147840"/>
                  </a:lnTo>
                  <a:lnTo>
                    <a:pt x="310785" y="175942"/>
                  </a:lnTo>
                  <a:lnTo>
                    <a:pt x="274423" y="206488"/>
                  </a:lnTo>
                  <a:lnTo>
                    <a:pt x="239471" y="239477"/>
                  </a:lnTo>
                  <a:lnTo>
                    <a:pt x="386778" y="386784"/>
                  </a:lnTo>
                  <a:lnTo>
                    <a:pt x="422247" y="354022"/>
                  </a:lnTo>
                  <a:lnTo>
                    <a:pt x="459953" y="324349"/>
                  </a:lnTo>
                  <a:lnTo>
                    <a:pt x="499692" y="297850"/>
                  </a:lnTo>
                  <a:lnTo>
                    <a:pt x="541259" y="274610"/>
                  </a:lnTo>
                  <a:lnTo>
                    <a:pt x="584450" y="254712"/>
                  </a:lnTo>
                  <a:lnTo>
                    <a:pt x="629061" y="238243"/>
                  </a:lnTo>
                  <a:lnTo>
                    <a:pt x="674887" y="225286"/>
                  </a:lnTo>
                  <a:lnTo>
                    <a:pt x="721724" y="215926"/>
                  </a:lnTo>
                  <a:lnTo>
                    <a:pt x="769367" y="210248"/>
                  </a:lnTo>
                  <a:lnTo>
                    <a:pt x="817613" y="208337"/>
                  </a:lnTo>
                  <a:lnTo>
                    <a:pt x="865230" y="210170"/>
                  </a:lnTo>
                  <a:lnTo>
                    <a:pt x="911844" y="215579"/>
                  </a:lnTo>
                  <a:lnTo>
                    <a:pt x="957321" y="224428"/>
                  </a:lnTo>
                  <a:lnTo>
                    <a:pt x="1001524" y="236583"/>
                  </a:lnTo>
                  <a:lnTo>
                    <a:pt x="1044319" y="251907"/>
                  </a:lnTo>
                  <a:lnTo>
                    <a:pt x="1085569" y="270265"/>
                  </a:lnTo>
                  <a:lnTo>
                    <a:pt x="1125139" y="291522"/>
                  </a:lnTo>
                  <a:lnTo>
                    <a:pt x="1162894" y="315542"/>
                  </a:lnTo>
                  <a:lnTo>
                    <a:pt x="1198699" y="342190"/>
                  </a:lnTo>
                  <a:lnTo>
                    <a:pt x="1232418" y="371330"/>
                  </a:lnTo>
                  <a:lnTo>
                    <a:pt x="1263915" y="402827"/>
                  </a:lnTo>
                  <a:lnTo>
                    <a:pt x="1293055" y="436546"/>
                  </a:lnTo>
                  <a:lnTo>
                    <a:pt x="1319703" y="472350"/>
                  </a:lnTo>
                  <a:lnTo>
                    <a:pt x="1343723" y="510106"/>
                  </a:lnTo>
                  <a:lnTo>
                    <a:pt x="1364980" y="549676"/>
                  </a:lnTo>
                  <a:lnTo>
                    <a:pt x="1383338" y="590926"/>
                  </a:lnTo>
                  <a:lnTo>
                    <a:pt x="1398662" y="633720"/>
                  </a:lnTo>
                  <a:lnTo>
                    <a:pt x="1410816" y="677924"/>
                  </a:lnTo>
                  <a:lnTo>
                    <a:pt x="1419666" y="723400"/>
                  </a:lnTo>
                  <a:lnTo>
                    <a:pt x="1425075" y="770015"/>
                  </a:lnTo>
                  <a:lnTo>
                    <a:pt x="1426908" y="817632"/>
                  </a:lnTo>
                  <a:lnTo>
                    <a:pt x="1425075" y="865247"/>
                  </a:lnTo>
                  <a:lnTo>
                    <a:pt x="1419666" y="911860"/>
                  </a:lnTo>
                  <a:lnTo>
                    <a:pt x="1410816" y="957335"/>
                  </a:lnTo>
                  <a:lnTo>
                    <a:pt x="1398662" y="1001537"/>
                  </a:lnTo>
                  <a:lnTo>
                    <a:pt x="1383338" y="1044331"/>
                  </a:lnTo>
                  <a:lnTo>
                    <a:pt x="1364980" y="1085580"/>
                  </a:lnTo>
                  <a:lnTo>
                    <a:pt x="1343723" y="1125149"/>
                  </a:lnTo>
                  <a:lnTo>
                    <a:pt x="1319703" y="1162904"/>
                  </a:lnTo>
                  <a:lnTo>
                    <a:pt x="1293055" y="1198708"/>
                  </a:lnTo>
                  <a:lnTo>
                    <a:pt x="1263915" y="1232426"/>
                  </a:lnTo>
                  <a:lnTo>
                    <a:pt x="1232418" y="1263923"/>
                  </a:lnTo>
                  <a:lnTo>
                    <a:pt x="1198699" y="1293062"/>
                  </a:lnTo>
                  <a:lnTo>
                    <a:pt x="1162894" y="1319710"/>
                  </a:lnTo>
                  <a:lnTo>
                    <a:pt x="1125139" y="1343730"/>
                  </a:lnTo>
                  <a:lnTo>
                    <a:pt x="1085569" y="1364986"/>
                  </a:lnTo>
                  <a:lnTo>
                    <a:pt x="1044319" y="1383345"/>
                  </a:lnTo>
                  <a:lnTo>
                    <a:pt x="1001524" y="1398668"/>
                  </a:lnTo>
                  <a:lnTo>
                    <a:pt x="957321" y="1410823"/>
                  </a:lnTo>
                  <a:lnTo>
                    <a:pt x="911844" y="1419672"/>
                  </a:lnTo>
                  <a:lnTo>
                    <a:pt x="865230" y="1425081"/>
                  </a:lnTo>
                  <a:lnTo>
                    <a:pt x="817613" y="1426914"/>
                  </a:lnTo>
                  <a:lnTo>
                    <a:pt x="769998" y="1425081"/>
                  </a:lnTo>
                  <a:lnTo>
                    <a:pt x="723385" y="1419672"/>
                  </a:lnTo>
                  <a:lnTo>
                    <a:pt x="677909" y="1410823"/>
                  </a:lnTo>
                  <a:lnTo>
                    <a:pt x="633707" y="1398668"/>
                  </a:lnTo>
                  <a:lnTo>
                    <a:pt x="590914" y="1383345"/>
                  </a:lnTo>
                  <a:lnTo>
                    <a:pt x="549665" y="1364986"/>
                  </a:lnTo>
                  <a:lnTo>
                    <a:pt x="510095" y="1343730"/>
                  </a:lnTo>
                  <a:lnTo>
                    <a:pt x="472341" y="1319710"/>
                  </a:lnTo>
                  <a:lnTo>
                    <a:pt x="436537" y="1293062"/>
                  </a:lnTo>
                  <a:lnTo>
                    <a:pt x="402819" y="1263923"/>
                  </a:lnTo>
                  <a:lnTo>
                    <a:pt x="371322" y="1232426"/>
                  </a:lnTo>
                  <a:lnTo>
                    <a:pt x="342182" y="1198708"/>
                  </a:lnTo>
                  <a:lnTo>
                    <a:pt x="315535" y="1162904"/>
                  </a:lnTo>
                  <a:lnTo>
                    <a:pt x="291515" y="1125149"/>
                  </a:lnTo>
                  <a:lnTo>
                    <a:pt x="270258" y="1085580"/>
                  </a:lnTo>
                  <a:lnTo>
                    <a:pt x="251900" y="1044331"/>
                  </a:lnTo>
                  <a:lnTo>
                    <a:pt x="236576" y="1001537"/>
                  </a:lnTo>
                  <a:lnTo>
                    <a:pt x="224422" y="957335"/>
                  </a:lnTo>
                  <a:lnTo>
                    <a:pt x="215572" y="911860"/>
                  </a:lnTo>
                  <a:lnTo>
                    <a:pt x="210163" y="865247"/>
                  </a:lnTo>
                  <a:lnTo>
                    <a:pt x="208330" y="817632"/>
                  </a:lnTo>
                  <a:lnTo>
                    <a:pt x="0" y="817632"/>
                  </a:lnTo>
                  <a:lnTo>
                    <a:pt x="1520" y="867493"/>
                  </a:lnTo>
                  <a:lnTo>
                    <a:pt x="6046" y="916915"/>
                  </a:lnTo>
                  <a:lnTo>
                    <a:pt x="13528" y="965771"/>
                  </a:lnTo>
                  <a:lnTo>
                    <a:pt x="23912" y="1013938"/>
                  </a:lnTo>
                  <a:lnTo>
                    <a:pt x="37147" y="1061289"/>
                  </a:lnTo>
                  <a:lnTo>
                    <a:pt x="53182" y="1107701"/>
                  </a:lnTo>
                  <a:lnTo>
                    <a:pt x="71964" y="1153048"/>
                  </a:lnTo>
                  <a:lnTo>
                    <a:pt x="93443" y="1197205"/>
                  </a:lnTo>
                  <a:lnTo>
                    <a:pt x="117566" y="1240048"/>
                  </a:lnTo>
                  <a:lnTo>
                    <a:pt x="144282" y="1281451"/>
                  </a:lnTo>
                  <a:lnTo>
                    <a:pt x="173540" y="1321290"/>
                  </a:lnTo>
                  <a:lnTo>
                    <a:pt x="205286" y="1359439"/>
                  </a:lnTo>
                  <a:lnTo>
                    <a:pt x="239471" y="1395774"/>
                  </a:lnTo>
                  <a:lnTo>
                    <a:pt x="274423" y="1428763"/>
                  </a:lnTo>
                  <a:lnTo>
                    <a:pt x="310785" y="1459309"/>
                  </a:lnTo>
                  <a:lnTo>
                    <a:pt x="348448" y="1487411"/>
                  </a:lnTo>
                  <a:lnTo>
                    <a:pt x="387304" y="1513069"/>
                  </a:lnTo>
                  <a:lnTo>
                    <a:pt x="427245" y="1536284"/>
                  </a:lnTo>
                  <a:lnTo>
                    <a:pt x="468162" y="1557055"/>
                  </a:lnTo>
                  <a:lnTo>
                    <a:pt x="509946" y="1575382"/>
                  </a:lnTo>
                  <a:lnTo>
                    <a:pt x="552490" y="1591266"/>
                  </a:lnTo>
                  <a:lnTo>
                    <a:pt x="595684" y="1604706"/>
                  </a:lnTo>
                  <a:lnTo>
                    <a:pt x="639420" y="1615702"/>
                  </a:lnTo>
                  <a:lnTo>
                    <a:pt x="683590" y="1624255"/>
                  </a:lnTo>
                  <a:lnTo>
                    <a:pt x="728086" y="1630364"/>
                  </a:lnTo>
                  <a:lnTo>
                    <a:pt x="772798" y="1634030"/>
                  </a:lnTo>
                  <a:lnTo>
                    <a:pt x="817619" y="1635252"/>
                  </a:lnTo>
                  <a:lnTo>
                    <a:pt x="862440" y="1634030"/>
                  </a:lnTo>
                  <a:lnTo>
                    <a:pt x="907152" y="1630364"/>
                  </a:lnTo>
                  <a:lnTo>
                    <a:pt x="951648" y="1624255"/>
                  </a:lnTo>
                  <a:lnTo>
                    <a:pt x="995818" y="1615702"/>
                  </a:lnTo>
                  <a:lnTo>
                    <a:pt x="1039555" y="1604706"/>
                  </a:lnTo>
                  <a:lnTo>
                    <a:pt x="1082749" y="1591266"/>
                  </a:lnTo>
                  <a:lnTo>
                    <a:pt x="1125292" y="1575382"/>
                  </a:lnTo>
                  <a:lnTo>
                    <a:pt x="1167076" y="1557055"/>
                  </a:lnTo>
                  <a:lnTo>
                    <a:pt x="1207993" y="1536284"/>
                  </a:lnTo>
                  <a:lnTo>
                    <a:pt x="1247934" y="1513069"/>
                  </a:lnTo>
                  <a:lnTo>
                    <a:pt x="1286790" y="1487411"/>
                  </a:lnTo>
                  <a:lnTo>
                    <a:pt x="1324454" y="1459309"/>
                  </a:lnTo>
                  <a:lnTo>
                    <a:pt x="1360815" y="1428763"/>
                  </a:lnTo>
                  <a:lnTo>
                    <a:pt x="1395768" y="1395774"/>
                  </a:lnTo>
                  <a:lnTo>
                    <a:pt x="1428757" y="1360822"/>
                  </a:lnTo>
                  <a:lnTo>
                    <a:pt x="1459302" y="1324460"/>
                  </a:lnTo>
                  <a:lnTo>
                    <a:pt x="1487404" y="1286797"/>
                  </a:lnTo>
                  <a:lnTo>
                    <a:pt x="1513063" y="1247940"/>
                  </a:lnTo>
                  <a:lnTo>
                    <a:pt x="1536277" y="1208000"/>
                  </a:lnTo>
                  <a:lnTo>
                    <a:pt x="1557048" y="1167083"/>
                  </a:lnTo>
                  <a:lnTo>
                    <a:pt x="1575376" y="1125298"/>
                  </a:lnTo>
                  <a:lnTo>
                    <a:pt x="1591259" y="1082755"/>
                  </a:lnTo>
                  <a:lnTo>
                    <a:pt x="1604700" y="1039561"/>
                  </a:lnTo>
                  <a:lnTo>
                    <a:pt x="1615696" y="995824"/>
                  </a:lnTo>
                  <a:lnTo>
                    <a:pt x="1624249" y="951654"/>
                  </a:lnTo>
                  <a:lnTo>
                    <a:pt x="1630358" y="907159"/>
                  </a:lnTo>
                  <a:lnTo>
                    <a:pt x="1634023" y="862446"/>
                  </a:lnTo>
                  <a:lnTo>
                    <a:pt x="1635245" y="817626"/>
                  </a:lnTo>
                  <a:lnTo>
                    <a:pt x="1634023" y="772805"/>
                  </a:lnTo>
                  <a:lnTo>
                    <a:pt x="1630358" y="728092"/>
                  </a:lnTo>
                  <a:lnTo>
                    <a:pt x="1624249" y="683597"/>
                  </a:lnTo>
                  <a:lnTo>
                    <a:pt x="1615696" y="639427"/>
                  </a:lnTo>
                  <a:lnTo>
                    <a:pt x="1604700" y="595690"/>
                  </a:lnTo>
                  <a:lnTo>
                    <a:pt x="1591259" y="552496"/>
                  </a:lnTo>
                  <a:lnTo>
                    <a:pt x="1575376" y="509953"/>
                  </a:lnTo>
                  <a:lnTo>
                    <a:pt x="1557048" y="468168"/>
                  </a:lnTo>
                  <a:lnTo>
                    <a:pt x="1536277" y="427251"/>
                  </a:lnTo>
                  <a:lnTo>
                    <a:pt x="1513063" y="387311"/>
                  </a:lnTo>
                  <a:lnTo>
                    <a:pt x="1487404" y="348454"/>
                  </a:lnTo>
                  <a:lnTo>
                    <a:pt x="1459302" y="310791"/>
                  </a:lnTo>
                  <a:lnTo>
                    <a:pt x="1428757" y="274429"/>
                  </a:lnTo>
                  <a:lnTo>
                    <a:pt x="1395768" y="239477"/>
                  </a:lnTo>
                  <a:lnTo>
                    <a:pt x="1360815" y="206488"/>
                  </a:lnTo>
                  <a:lnTo>
                    <a:pt x="1324454" y="175942"/>
                  </a:lnTo>
                  <a:lnTo>
                    <a:pt x="1286790" y="147840"/>
                  </a:lnTo>
                  <a:lnTo>
                    <a:pt x="1247934" y="122182"/>
                  </a:lnTo>
                  <a:lnTo>
                    <a:pt x="1207993" y="98967"/>
                  </a:lnTo>
                  <a:lnTo>
                    <a:pt x="1167076" y="78196"/>
                  </a:lnTo>
                  <a:lnTo>
                    <a:pt x="1125292" y="59869"/>
                  </a:lnTo>
                  <a:lnTo>
                    <a:pt x="1082749" y="43985"/>
                  </a:lnTo>
                  <a:lnTo>
                    <a:pt x="1039555" y="30545"/>
                  </a:lnTo>
                  <a:lnTo>
                    <a:pt x="995818" y="19549"/>
                  </a:lnTo>
                  <a:lnTo>
                    <a:pt x="951648" y="10996"/>
                  </a:lnTo>
                  <a:lnTo>
                    <a:pt x="907152" y="4887"/>
                  </a:lnTo>
                  <a:lnTo>
                    <a:pt x="862440" y="1221"/>
                  </a:lnTo>
                  <a:lnTo>
                    <a:pt x="817619" y="0"/>
                  </a:lnTo>
                  <a:close/>
                </a:path>
              </a:pathLst>
            </a:custGeom>
            <a:solidFill>
              <a:srgbClr val="FFD5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12542" y="4166615"/>
              <a:ext cx="1635760" cy="1635760"/>
            </a:xfrm>
            <a:custGeom>
              <a:avLst/>
              <a:gdLst/>
              <a:ahLst/>
              <a:cxnLst/>
              <a:rect l="l" t="t" r="r" b="b"/>
              <a:pathLst>
                <a:path w="1635759" h="1635760">
                  <a:moveTo>
                    <a:pt x="239471" y="239477"/>
                  </a:moveTo>
                  <a:lnTo>
                    <a:pt x="274423" y="206488"/>
                  </a:lnTo>
                  <a:lnTo>
                    <a:pt x="310785" y="175942"/>
                  </a:lnTo>
                  <a:lnTo>
                    <a:pt x="348448" y="147840"/>
                  </a:lnTo>
                  <a:lnTo>
                    <a:pt x="387304" y="122182"/>
                  </a:lnTo>
                  <a:lnTo>
                    <a:pt x="427245" y="98967"/>
                  </a:lnTo>
                  <a:lnTo>
                    <a:pt x="468162" y="78196"/>
                  </a:lnTo>
                  <a:lnTo>
                    <a:pt x="509946" y="59869"/>
                  </a:lnTo>
                  <a:lnTo>
                    <a:pt x="552490" y="43985"/>
                  </a:lnTo>
                  <a:lnTo>
                    <a:pt x="595684" y="30545"/>
                  </a:lnTo>
                  <a:lnTo>
                    <a:pt x="639420" y="19549"/>
                  </a:lnTo>
                  <a:lnTo>
                    <a:pt x="683590" y="10996"/>
                  </a:lnTo>
                  <a:lnTo>
                    <a:pt x="728086" y="4887"/>
                  </a:lnTo>
                  <a:lnTo>
                    <a:pt x="772798" y="1221"/>
                  </a:lnTo>
                  <a:lnTo>
                    <a:pt x="817619" y="0"/>
                  </a:lnTo>
                  <a:lnTo>
                    <a:pt x="862440" y="1221"/>
                  </a:lnTo>
                  <a:lnTo>
                    <a:pt x="907152" y="4887"/>
                  </a:lnTo>
                  <a:lnTo>
                    <a:pt x="951648" y="10996"/>
                  </a:lnTo>
                  <a:lnTo>
                    <a:pt x="995818" y="19549"/>
                  </a:lnTo>
                  <a:lnTo>
                    <a:pt x="1039555" y="30545"/>
                  </a:lnTo>
                  <a:lnTo>
                    <a:pt x="1082749" y="43985"/>
                  </a:lnTo>
                  <a:lnTo>
                    <a:pt x="1125292" y="59869"/>
                  </a:lnTo>
                  <a:lnTo>
                    <a:pt x="1167076" y="78196"/>
                  </a:lnTo>
                  <a:lnTo>
                    <a:pt x="1207993" y="98967"/>
                  </a:lnTo>
                  <a:lnTo>
                    <a:pt x="1247934" y="122182"/>
                  </a:lnTo>
                  <a:lnTo>
                    <a:pt x="1286790" y="147840"/>
                  </a:lnTo>
                  <a:lnTo>
                    <a:pt x="1324454" y="175942"/>
                  </a:lnTo>
                  <a:lnTo>
                    <a:pt x="1360815" y="206488"/>
                  </a:lnTo>
                  <a:lnTo>
                    <a:pt x="1395768" y="239477"/>
                  </a:lnTo>
                  <a:lnTo>
                    <a:pt x="1428757" y="274429"/>
                  </a:lnTo>
                  <a:lnTo>
                    <a:pt x="1459302" y="310791"/>
                  </a:lnTo>
                  <a:lnTo>
                    <a:pt x="1487404" y="348454"/>
                  </a:lnTo>
                  <a:lnTo>
                    <a:pt x="1513063" y="387311"/>
                  </a:lnTo>
                  <a:lnTo>
                    <a:pt x="1536277" y="427251"/>
                  </a:lnTo>
                  <a:lnTo>
                    <a:pt x="1557048" y="468168"/>
                  </a:lnTo>
                  <a:lnTo>
                    <a:pt x="1575376" y="509953"/>
                  </a:lnTo>
                  <a:lnTo>
                    <a:pt x="1591259" y="552496"/>
                  </a:lnTo>
                  <a:lnTo>
                    <a:pt x="1604700" y="595690"/>
                  </a:lnTo>
                  <a:lnTo>
                    <a:pt x="1615696" y="639427"/>
                  </a:lnTo>
                  <a:lnTo>
                    <a:pt x="1624249" y="683597"/>
                  </a:lnTo>
                  <a:lnTo>
                    <a:pt x="1630358" y="728092"/>
                  </a:lnTo>
                  <a:lnTo>
                    <a:pt x="1634023" y="772805"/>
                  </a:lnTo>
                  <a:lnTo>
                    <a:pt x="1635245" y="817626"/>
                  </a:lnTo>
                  <a:lnTo>
                    <a:pt x="1634023" y="862446"/>
                  </a:lnTo>
                  <a:lnTo>
                    <a:pt x="1630358" y="907159"/>
                  </a:lnTo>
                  <a:lnTo>
                    <a:pt x="1624249" y="951654"/>
                  </a:lnTo>
                  <a:lnTo>
                    <a:pt x="1615696" y="995824"/>
                  </a:lnTo>
                  <a:lnTo>
                    <a:pt x="1604700" y="1039561"/>
                  </a:lnTo>
                  <a:lnTo>
                    <a:pt x="1591259" y="1082755"/>
                  </a:lnTo>
                  <a:lnTo>
                    <a:pt x="1575376" y="1125298"/>
                  </a:lnTo>
                  <a:lnTo>
                    <a:pt x="1557048" y="1167083"/>
                  </a:lnTo>
                  <a:lnTo>
                    <a:pt x="1536277" y="1208000"/>
                  </a:lnTo>
                  <a:lnTo>
                    <a:pt x="1513063" y="1247940"/>
                  </a:lnTo>
                  <a:lnTo>
                    <a:pt x="1487404" y="1286797"/>
                  </a:lnTo>
                  <a:lnTo>
                    <a:pt x="1459302" y="1324460"/>
                  </a:lnTo>
                  <a:lnTo>
                    <a:pt x="1428757" y="1360822"/>
                  </a:lnTo>
                  <a:lnTo>
                    <a:pt x="1395768" y="1395774"/>
                  </a:lnTo>
                  <a:lnTo>
                    <a:pt x="1360815" y="1428763"/>
                  </a:lnTo>
                  <a:lnTo>
                    <a:pt x="1324454" y="1459309"/>
                  </a:lnTo>
                  <a:lnTo>
                    <a:pt x="1286790" y="1487411"/>
                  </a:lnTo>
                  <a:lnTo>
                    <a:pt x="1247934" y="1513069"/>
                  </a:lnTo>
                  <a:lnTo>
                    <a:pt x="1207993" y="1536284"/>
                  </a:lnTo>
                  <a:lnTo>
                    <a:pt x="1167076" y="1557055"/>
                  </a:lnTo>
                  <a:lnTo>
                    <a:pt x="1125292" y="1575382"/>
                  </a:lnTo>
                  <a:lnTo>
                    <a:pt x="1082749" y="1591266"/>
                  </a:lnTo>
                  <a:lnTo>
                    <a:pt x="1039555" y="1604706"/>
                  </a:lnTo>
                  <a:lnTo>
                    <a:pt x="995818" y="1615702"/>
                  </a:lnTo>
                  <a:lnTo>
                    <a:pt x="951648" y="1624255"/>
                  </a:lnTo>
                  <a:lnTo>
                    <a:pt x="907152" y="1630364"/>
                  </a:lnTo>
                  <a:lnTo>
                    <a:pt x="862440" y="1634030"/>
                  </a:lnTo>
                  <a:lnTo>
                    <a:pt x="817619" y="1635252"/>
                  </a:lnTo>
                  <a:lnTo>
                    <a:pt x="772798" y="1634030"/>
                  </a:lnTo>
                  <a:lnTo>
                    <a:pt x="728086" y="1630364"/>
                  </a:lnTo>
                  <a:lnTo>
                    <a:pt x="683590" y="1624255"/>
                  </a:lnTo>
                  <a:lnTo>
                    <a:pt x="639420" y="1615702"/>
                  </a:lnTo>
                  <a:lnTo>
                    <a:pt x="595684" y="1604706"/>
                  </a:lnTo>
                  <a:lnTo>
                    <a:pt x="552490" y="1591266"/>
                  </a:lnTo>
                  <a:lnTo>
                    <a:pt x="509946" y="1575382"/>
                  </a:lnTo>
                  <a:lnTo>
                    <a:pt x="468162" y="1557055"/>
                  </a:lnTo>
                  <a:lnTo>
                    <a:pt x="427245" y="1536284"/>
                  </a:lnTo>
                  <a:lnTo>
                    <a:pt x="387304" y="1513069"/>
                  </a:lnTo>
                  <a:lnTo>
                    <a:pt x="348448" y="1487411"/>
                  </a:lnTo>
                  <a:lnTo>
                    <a:pt x="310785" y="1459309"/>
                  </a:lnTo>
                  <a:lnTo>
                    <a:pt x="274423" y="1428763"/>
                  </a:lnTo>
                  <a:lnTo>
                    <a:pt x="239471" y="1395774"/>
                  </a:lnTo>
                  <a:lnTo>
                    <a:pt x="205286" y="1359439"/>
                  </a:lnTo>
                  <a:lnTo>
                    <a:pt x="173540" y="1321290"/>
                  </a:lnTo>
                  <a:lnTo>
                    <a:pt x="144282" y="1281451"/>
                  </a:lnTo>
                  <a:lnTo>
                    <a:pt x="117566" y="1240048"/>
                  </a:lnTo>
                  <a:lnTo>
                    <a:pt x="93443" y="1197205"/>
                  </a:lnTo>
                  <a:lnTo>
                    <a:pt x="71964" y="1153048"/>
                  </a:lnTo>
                  <a:lnTo>
                    <a:pt x="53182" y="1107701"/>
                  </a:lnTo>
                  <a:lnTo>
                    <a:pt x="37147" y="1061289"/>
                  </a:lnTo>
                  <a:lnTo>
                    <a:pt x="23912" y="1013938"/>
                  </a:lnTo>
                  <a:lnTo>
                    <a:pt x="13528" y="965771"/>
                  </a:lnTo>
                  <a:lnTo>
                    <a:pt x="6046" y="916915"/>
                  </a:lnTo>
                  <a:lnTo>
                    <a:pt x="1520" y="867493"/>
                  </a:lnTo>
                  <a:lnTo>
                    <a:pt x="0" y="817632"/>
                  </a:lnTo>
                  <a:lnTo>
                    <a:pt x="208330" y="817619"/>
                  </a:lnTo>
                  <a:lnTo>
                    <a:pt x="210163" y="865236"/>
                  </a:lnTo>
                  <a:lnTo>
                    <a:pt x="215572" y="911851"/>
                  </a:lnTo>
                  <a:lnTo>
                    <a:pt x="224422" y="957327"/>
                  </a:lnTo>
                  <a:lnTo>
                    <a:pt x="236576" y="1001531"/>
                  </a:lnTo>
                  <a:lnTo>
                    <a:pt x="251900" y="1044325"/>
                  </a:lnTo>
                  <a:lnTo>
                    <a:pt x="270258" y="1085575"/>
                  </a:lnTo>
                  <a:lnTo>
                    <a:pt x="291515" y="1125145"/>
                  </a:lnTo>
                  <a:lnTo>
                    <a:pt x="315535" y="1162901"/>
                  </a:lnTo>
                  <a:lnTo>
                    <a:pt x="342182" y="1198705"/>
                  </a:lnTo>
                  <a:lnTo>
                    <a:pt x="371322" y="1232424"/>
                  </a:lnTo>
                  <a:lnTo>
                    <a:pt x="402819" y="1263921"/>
                  </a:lnTo>
                  <a:lnTo>
                    <a:pt x="436537" y="1293061"/>
                  </a:lnTo>
                  <a:lnTo>
                    <a:pt x="472341" y="1319709"/>
                  </a:lnTo>
                  <a:lnTo>
                    <a:pt x="510095" y="1343729"/>
                  </a:lnTo>
                  <a:lnTo>
                    <a:pt x="549665" y="1364986"/>
                  </a:lnTo>
                  <a:lnTo>
                    <a:pt x="590914" y="1383344"/>
                  </a:lnTo>
                  <a:lnTo>
                    <a:pt x="633707" y="1398668"/>
                  </a:lnTo>
                  <a:lnTo>
                    <a:pt x="677909" y="1410823"/>
                  </a:lnTo>
                  <a:lnTo>
                    <a:pt x="723385" y="1419672"/>
                  </a:lnTo>
                  <a:lnTo>
                    <a:pt x="769998" y="1425081"/>
                  </a:lnTo>
                  <a:lnTo>
                    <a:pt x="817613" y="1426914"/>
                  </a:lnTo>
                  <a:lnTo>
                    <a:pt x="865230" y="1425081"/>
                  </a:lnTo>
                  <a:lnTo>
                    <a:pt x="911844" y="1419672"/>
                  </a:lnTo>
                  <a:lnTo>
                    <a:pt x="957321" y="1410823"/>
                  </a:lnTo>
                  <a:lnTo>
                    <a:pt x="1001524" y="1398668"/>
                  </a:lnTo>
                  <a:lnTo>
                    <a:pt x="1044319" y="1383344"/>
                  </a:lnTo>
                  <a:lnTo>
                    <a:pt x="1085569" y="1364986"/>
                  </a:lnTo>
                  <a:lnTo>
                    <a:pt x="1125139" y="1343729"/>
                  </a:lnTo>
                  <a:lnTo>
                    <a:pt x="1162894" y="1319709"/>
                  </a:lnTo>
                  <a:lnTo>
                    <a:pt x="1198699" y="1293061"/>
                  </a:lnTo>
                  <a:lnTo>
                    <a:pt x="1232418" y="1263921"/>
                  </a:lnTo>
                  <a:lnTo>
                    <a:pt x="1263915" y="1232424"/>
                  </a:lnTo>
                  <a:lnTo>
                    <a:pt x="1293055" y="1198705"/>
                  </a:lnTo>
                  <a:lnTo>
                    <a:pt x="1319703" y="1162901"/>
                  </a:lnTo>
                  <a:lnTo>
                    <a:pt x="1343723" y="1125145"/>
                  </a:lnTo>
                  <a:lnTo>
                    <a:pt x="1364980" y="1085575"/>
                  </a:lnTo>
                  <a:lnTo>
                    <a:pt x="1383338" y="1044325"/>
                  </a:lnTo>
                  <a:lnTo>
                    <a:pt x="1398662" y="1001531"/>
                  </a:lnTo>
                  <a:lnTo>
                    <a:pt x="1410816" y="957327"/>
                  </a:lnTo>
                  <a:lnTo>
                    <a:pt x="1419666" y="911851"/>
                  </a:lnTo>
                  <a:lnTo>
                    <a:pt x="1425075" y="865236"/>
                  </a:lnTo>
                  <a:lnTo>
                    <a:pt x="1426908" y="817619"/>
                  </a:lnTo>
                  <a:lnTo>
                    <a:pt x="1425075" y="770004"/>
                  </a:lnTo>
                  <a:lnTo>
                    <a:pt x="1419666" y="723391"/>
                  </a:lnTo>
                  <a:lnTo>
                    <a:pt x="1410816" y="677916"/>
                  </a:lnTo>
                  <a:lnTo>
                    <a:pt x="1398662" y="633714"/>
                  </a:lnTo>
                  <a:lnTo>
                    <a:pt x="1383338" y="590920"/>
                  </a:lnTo>
                  <a:lnTo>
                    <a:pt x="1364980" y="549671"/>
                  </a:lnTo>
                  <a:lnTo>
                    <a:pt x="1343723" y="510102"/>
                  </a:lnTo>
                  <a:lnTo>
                    <a:pt x="1319703" y="472347"/>
                  </a:lnTo>
                  <a:lnTo>
                    <a:pt x="1293055" y="436543"/>
                  </a:lnTo>
                  <a:lnTo>
                    <a:pt x="1263915" y="402825"/>
                  </a:lnTo>
                  <a:lnTo>
                    <a:pt x="1232418" y="371328"/>
                  </a:lnTo>
                  <a:lnTo>
                    <a:pt x="1198699" y="342189"/>
                  </a:lnTo>
                  <a:lnTo>
                    <a:pt x="1162894" y="315541"/>
                  </a:lnTo>
                  <a:lnTo>
                    <a:pt x="1125139" y="291521"/>
                  </a:lnTo>
                  <a:lnTo>
                    <a:pt x="1085569" y="270265"/>
                  </a:lnTo>
                  <a:lnTo>
                    <a:pt x="1044319" y="251906"/>
                  </a:lnTo>
                  <a:lnTo>
                    <a:pt x="1001524" y="236583"/>
                  </a:lnTo>
                  <a:lnTo>
                    <a:pt x="957321" y="224428"/>
                  </a:lnTo>
                  <a:lnTo>
                    <a:pt x="911844" y="215579"/>
                  </a:lnTo>
                  <a:lnTo>
                    <a:pt x="865230" y="210170"/>
                  </a:lnTo>
                  <a:lnTo>
                    <a:pt x="817613" y="208337"/>
                  </a:lnTo>
                  <a:lnTo>
                    <a:pt x="769367" y="210248"/>
                  </a:lnTo>
                  <a:lnTo>
                    <a:pt x="721724" y="215926"/>
                  </a:lnTo>
                  <a:lnTo>
                    <a:pt x="674887" y="225286"/>
                  </a:lnTo>
                  <a:lnTo>
                    <a:pt x="629061" y="238243"/>
                  </a:lnTo>
                  <a:lnTo>
                    <a:pt x="584450" y="254712"/>
                  </a:lnTo>
                  <a:lnTo>
                    <a:pt x="541259" y="274610"/>
                  </a:lnTo>
                  <a:lnTo>
                    <a:pt x="499692" y="297850"/>
                  </a:lnTo>
                  <a:lnTo>
                    <a:pt x="459953" y="324349"/>
                  </a:lnTo>
                  <a:lnTo>
                    <a:pt x="422247" y="354022"/>
                  </a:lnTo>
                  <a:lnTo>
                    <a:pt x="386778" y="386784"/>
                  </a:lnTo>
                  <a:lnTo>
                    <a:pt x="239471" y="239477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62472" y="4797551"/>
              <a:ext cx="1152143" cy="46481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180067" y="4843084"/>
            <a:ext cx="899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1F3863"/>
                </a:solidFill>
                <a:latin typeface="Calibri"/>
                <a:cs typeface="Calibri"/>
              </a:rPr>
              <a:t>Sleep</a:t>
            </a:r>
            <a:r>
              <a:rPr sz="1600" spc="-20" dirty="0">
                <a:solidFill>
                  <a:srgbClr val="1F3863"/>
                </a:solidFill>
                <a:latin typeface="Calibri"/>
                <a:cs typeface="Calibri"/>
              </a:rPr>
              <a:t> time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41919" y="2104644"/>
            <a:ext cx="4262627" cy="362932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951699" y="6408350"/>
            <a:ext cx="317246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05"/>
              </a:lnSpc>
            </a:pPr>
            <a:r>
              <a:rPr sz="1200" spc="-20" dirty="0">
                <a:latin typeface="Calibri"/>
                <a:cs typeface="Calibri"/>
              </a:rPr>
              <a:t>EduPASS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LTT-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Luxembourg,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January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22nd-26</a:t>
            </a:r>
            <a:r>
              <a:rPr sz="1200" baseline="24305" dirty="0">
                <a:latin typeface="Calibri"/>
                <a:cs typeface="Calibri"/>
              </a:rPr>
              <a:t>th</a:t>
            </a:r>
            <a:r>
              <a:rPr sz="1200" spc="112" baseline="2430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2024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1098</Words>
  <Application>Microsoft Macintosh PowerPoint</Application>
  <PresentationFormat>Breitbild</PresentationFormat>
  <Paragraphs>170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Aptos</vt:lpstr>
      <vt:lpstr>Arial</vt:lpstr>
      <vt:lpstr>Book Antiqua</vt:lpstr>
      <vt:lpstr>Calibri</vt:lpstr>
      <vt:lpstr>Calibri Light</vt:lpstr>
      <vt:lpstr>Times New Roman</vt:lpstr>
      <vt:lpstr>Wingdings</vt:lpstr>
      <vt:lpstr>Office Theme</vt:lpstr>
      <vt:lpstr>PowerPoint-Präsentation</vt:lpstr>
      <vt:lpstr>PowerPoint-Präsentation</vt:lpstr>
      <vt:lpstr>Holistic development of children</vt:lpstr>
      <vt:lpstr>PowerPoint-Präsentation</vt:lpstr>
      <vt:lpstr>Benefits from daily physical activity for children?</vt:lpstr>
      <vt:lpstr>Findings and facts from studies, UNESCO and WHO reports for physical activity in children</vt:lpstr>
      <vt:lpstr>BRAIN ACTIVITY AFTER 20 MIN MOVEMENT</vt:lpstr>
      <vt:lpstr>PowerPoint-Präsentation</vt:lpstr>
      <vt:lpstr>RECOMMENDATIONS FOR PHYSICAL ACTIVITY FOR CHILDREN</vt:lpstr>
      <vt:lpstr>WHO RECOMMENDATIONS FOR PHYSICAL ACTIVITY FOR CHILDREN (0 – 4years)</vt:lpstr>
      <vt:lpstr>WHO RECOMMENDATIONS FOR PHYSICAL ACTIVITY FOR CHILDREN (&gt;5Y AND ADOLESCENTS)</vt:lpstr>
      <vt:lpstr>PA pyramid for children</vt:lpstr>
      <vt:lpstr>PA pyramid for children</vt:lpstr>
      <vt:lpstr>Daily Physical Activity</vt:lpstr>
      <vt:lpstr>Overview</vt:lpstr>
      <vt:lpstr>Daily PA of European Children 1 Review of Steene-Johanessen, Hansen, Dalene et al. (2020) Accelerometer data!</vt:lpstr>
      <vt:lpstr>Daily PA of European Children 2 Review of Steene-Johanessen, Hansen, Dalene, et al. (2020) Accelerometer data!</vt:lpstr>
      <vt:lpstr>Daily PA of European Children 3</vt:lpstr>
      <vt:lpstr>Daily PA of European Children 4 Eckelt, Hutmacher, Steffgen, and Bund (2020) Accelerometer and questionnaire data!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Youth Sport Training School, Dublin,  02-06 October 2023</dc:title>
  <dc:creator>Declan O'Leary</dc:creator>
  <cp:lastModifiedBy>Kathi Gröne</cp:lastModifiedBy>
  <cp:revision>20</cp:revision>
  <dcterms:created xsi:type="dcterms:W3CDTF">2023-09-18T07:30:19Z</dcterms:created>
  <dcterms:modified xsi:type="dcterms:W3CDTF">2024-11-15T11:40:12Z</dcterms:modified>
</cp:coreProperties>
</file>